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75" r:id="rId3"/>
    <p:sldId id="284" r:id="rId4"/>
    <p:sldId id="274"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8" r:id="rId18"/>
    <p:sldId id="270" r:id="rId19"/>
    <p:sldId id="280" r:id="rId20"/>
    <p:sldId id="271" r:id="rId21"/>
    <p:sldId id="281" r:id="rId22"/>
    <p:sldId id="282" r:id="rId23"/>
    <p:sldId id="272" r:id="rId24"/>
    <p:sldId id="273" r:id="rId25"/>
    <p:sldId id="283" r:id="rId26"/>
    <p:sldId id="277" r:id="rId27"/>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0345A9-0FAD-45C3-9E07-58E6849BFC3C}" v="1" dt="2024-01-23T12:15:55.4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Ugurcan Ozkan" userId="205ea9b5-5bc0-4210-90a5-f654f0a94997" providerId="ADAL" clId="{470345A9-0FAD-45C3-9E07-58E6849BFC3C}"/>
    <pc:docChg chg="modSld">
      <pc:chgData name="Ugurcan Ozkan" userId="205ea9b5-5bc0-4210-90a5-f654f0a94997" providerId="ADAL" clId="{470345A9-0FAD-45C3-9E07-58E6849BFC3C}" dt="2024-01-23T12:16:20.843" v="8" actId="1076"/>
      <pc:docMkLst>
        <pc:docMk/>
      </pc:docMkLst>
      <pc:sldChg chg="modSp mod">
        <pc:chgData name="Ugurcan Ozkan" userId="205ea9b5-5bc0-4210-90a5-f654f0a94997" providerId="ADAL" clId="{470345A9-0FAD-45C3-9E07-58E6849BFC3C}" dt="2024-01-23T12:16:20.843" v="8" actId="1076"/>
        <pc:sldMkLst>
          <pc:docMk/>
          <pc:sldMk cId="3156801555" sldId="284"/>
        </pc:sldMkLst>
        <pc:spChg chg="mod">
          <ac:chgData name="Ugurcan Ozkan" userId="205ea9b5-5bc0-4210-90a5-f654f0a94997" providerId="ADAL" clId="{470345A9-0FAD-45C3-9E07-58E6849BFC3C}" dt="2024-01-23T12:16:20.843" v="8" actId="1076"/>
          <ac:spMkLst>
            <pc:docMk/>
            <pc:sldMk cId="3156801555" sldId="284"/>
            <ac:spMk id="3" creationId="{2E25D36F-8EBC-4DD4-9432-6F1C2FBFB5A6}"/>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D8C54B-05F2-4B49-A4BA-A22B6124D61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tr-TR"/>
          </a:p>
        </p:txBody>
      </p:sp>
      <p:sp>
        <p:nvSpPr>
          <p:cNvPr id="3" name="Subtitle 2">
            <a:extLst>
              <a:ext uri="{FF2B5EF4-FFF2-40B4-BE49-F238E27FC236}">
                <a16:creationId xmlns:a16="http://schemas.microsoft.com/office/drawing/2014/main" id="{285A824F-F7C4-4480-BD3C-5228AC16DBB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tr-TR"/>
          </a:p>
        </p:txBody>
      </p:sp>
      <p:sp>
        <p:nvSpPr>
          <p:cNvPr id="4" name="Date Placeholder 3">
            <a:extLst>
              <a:ext uri="{FF2B5EF4-FFF2-40B4-BE49-F238E27FC236}">
                <a16:creationId xmlns:a16="http://schemas.microsoft.com/office/drawing/2014/main" id="{58EE3DAA-BF80-445C-BDB3-7D08CDF768D6}"/>
              </a:ext>
            </a:extLst>
          </p:cNvPr>
          <p:cNvSpPr>
            <a:spLocks noGrp="1"/>
          </p:cNvSpPr>
          <p:nvPr>
            <p:ph type="dt" sz="half" idx="10"/>
          </p:nvPr>
        </p:nvSpPr>
        <p:spPr/>
        <p:txBody>
          <a:bodyPr/>
          <a:lstStyle/>
          <a:p>
            <a:fld id="{5947CCCD-464E-4B4A-AFD0-D31823A3AD65}" type="datetimeFigureOut">
              <a:rPr lang="tr-TR" smtClean="0"/>
              <a:t>23.01.2024</a:t>
            </a:fld>
            <a:endParaRPr lang="tr-TR"/>
          </a:p>
        </p:txBody>
      </p:sp>
      <p:sp>
        <p:nvSpPr>
          <p:cNvPr id="5" name="Footer Placeholder 4">
            <a:extLst>
              <a:ext uri="{FF2B5EF4-FFF2-40B4-BE49-F238E27FC236}">
                <a16:creationId xmlns:a16="http://schemas.microsoft.com/office/drawing/2014/main" id="{3C2CD7A3-A152-4659-8261-0AD06CC4FBF9}"/>
              </a:ext>
            </a:extLst>
          </p:cNvPr>
          <p:cNvSpPr>
            <a:spLocks noGrp="1"/>
          </p:cNvSpPr>
          <p:nvPr>
            <p:ph type="ftr" sz="quarter" idx="11"/>
          </p:nvPr>
        </p:nvSpPr>
        <p:spPr/>
        <p:txBody>
          <a:bodyPr/>
          <a:lstStyle/>
          <a:p>
            <a:endParaRPr lang="tr-TR"/>
          </a:p>
        </p:txBody>
      </p:sp>
      <p:sp>
        <p:nvSpPr>
          <p:cNvPr id="6" name="Slide Number Placeholder 5">
            <a:extLst>
              <a:ext uri="{FF2B5EF4-FFF2-40B4-BE49-F238E27FC236}">
                <a16:creationId xmlns:a16="http://schemas.microsoft.com/office/drawing/2014/main" id="{7965CC7A-663E-45E5-9156-B7CE2D6F3402}"/>
              </a:ext>
            </a:extLst>
          </p:cNvPr>
          <p:cNvSpPr>
            <a:spLocks noGrp="1"/>
          </p:cNvSpPr>
          <p:nvPr>
            <p:ph type="sldNum" sz="quarter" idx="12"/>
          </p:nvPr>
        </p:nvSpPr>
        <p:spPr/>
        <p:txBody>
          <a:bodyPr/>
          <a:lstStyle/>
          <a:p>
            <a:fld id="{5DA7134C-C833-4CE0-8DC4-703DB205C9D1}" type="slidenum">
              <a:rPr lang="tr-TR" smtClean="0"/>
              <a:t>‹#›</a:t>
            </a:fld>
            <a:endParaRPr lang="tr-TR"/>
          </a:p>
        </p:txBody>
      </p:sp>
    </p:spTree>
    <p:extLst>
      <p:ext uri="{BB962C8B-B14F-4D97-AF65-F5344CB8AC3E}">
        <p14:creationId xmlns:p14="http://schemas.microsoft.com/office/powerpoint/2010/main" val="35616635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9F189-413E-4967-96CE-60A48BAD94D2}"/>
              </a:ext>
            </a:extLst>
          </p:cNvPr>
          <p:cNvSpPr>
            <a:spLocks noGrp="1"/>
          </p:cNvSpPr>
          <p:nvPr>
            <p:ph type="title"/>
          </p:nvPr>
        </p:nvSpPr>
        <p:spPr/>
        <p:txBody>
          <a:bodyPr/>
          <a:lstStyle/>
          <a:p>
            <a:r>
              <a:rPr lang="en-US"/>
              <a:t>Click to edit Master title style</a:t>
            </a:r>
            <a:endParaRPr lang="tr-TR"/>
          </a:p>
        </p:txBody>
      </p:sp>
      <p:sp>
        <p:nvSpPr>
          <p:cNvPr id="3" name="Content Placeholder 2">
            <a:extLst>
              <a:ext uri="{FF2B5EF4-FFF2-40B4-BE49-F238E27FC236}">
                <a16:creationId xmlns:a16="http://schemas.microsoft.com/office/drawing/2014/main" id="{80EE51EB-5884-4CFF-887B-37C77D45BC3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r-TR"/>
          </a:p>
        </p:txBody>
      </p:sp>
      <p:sp>
        <p:nvSpPr>
          <p:cNvPr id="4" name="Date Placeholder 3">
            <a:extLst>
              <a:ext uri="{FF2B5EF4-FFF2-40B4-BE49-F238E27FC236}">
                <a16:creationId xmlns:a16="http://schemas.microsoft.com/office/drawing/2014/main" id="{4BF9EEC0-47CB-4B93-9570-A316027E22A0}"/>
              </a:ext>
            </a:extLst>
          </p:cNvPr>
          <p:cNvSpPr>
            <a:spLocks noGrp="1"/>
          </p:cNvSpPr>
          <p:nvPr>
            <p:ph type="dt" sz="half" idx="10"/>
          </p:nvPr>
        </p:nvSpPr>
        <p:spPr/>
        <p:txBody>
          <a:bodyPr/>
          <a:lstStyle/>
          <a:p>
            <a:fld id="{5947CCCD-464E-4B4A-AFD0-D31823A3AD65}" type="datetimeFigureOut">
              <a:rPr lang="tr-TR" smtClean="0"/>
              <a:t>23.01.2024</a:t>
            </a:fld>
            <a:endParaRPr lang="tr-TR"/>
          </a:p>
        </p:txBody>
      </p:sp>
      <p:sp>
        <p:nvSpPr>
          <p:cNvPr id="5" name="Footer Placeholder 4">
            <a:extLst>
              <a:ext uri="{FF2B5EF4-FFF2-40B4-BE49-F238E27FC236}">
                <a16:creationId xmlns:a16="http://schemas.microsoft.com/office/drawing/2014/main" id="{06DC40FE-1CAA-4E21-BE02-C2C552692296}"/>
              </a:ext>
            </a:extLst>
          </p:cNvPr>
          <p:cNvSpPr>
            <a:spLocks noGrp="1"/>
          </p:cNvSpPr>
          <p:nvPr>
            <p:ph type="ftr" sz="quarter" idx="11"/>
          </p:nvPr>
        </p:nvSpPr>
        <p:spPr/>
        <p:txBody>
          <a:bodyPr/>
          <a:lstStyle/>
          <a:p>
            <a:endParaRPr lang="tr-TR"/>
          </a:p>
        </p:txBody>
      </p:sp>
      <p:sp>
        <p:nvSpPr>
          <p:cNvPr id="6" name="Slide Number Placeholder 5">
            <a:extLst>
              <a:ext uri="{FF2B5EF4-FFF2-40B4-BE49-F238E27FC236}">
                <a16:creationId xmlns:a16="http://schemas.microsoft.com/office/drawing/2014/main" id="{3B627B9C-00A9-4213-AF6E-740D40FC572A}"/>
              </a:ext>
            </a:extLst>
          </p:cNvPr>
          <p:cNvSpPr>
            <a:spLocks noGrp="1"/>
          </p:cNvSpPr>
          <p:nvPr>
            <p:ph type="sldNum" sz="quarter" idx="12"/>
          </p:nvPr>
        </p:nvSpPr>
        <p:spPr/>
        <p:txBody>
          <a:bodyPr/>
          <a:lstStyle/>
          <a:p>
            <a:fld id="{5DA7134C-C833-4CE0-8DC4-703DB205C9D1}" type="slidenum">
              <a:rPr lang="tr-TR" smtClean="0"/>
              <a:t>‹#›</a:t>
            </a:fld>
            <a:endParaRPr lang="tr-TR"/>
          </a:p>
        </p:txBody>
      </p:sp>
    </p:spTree>
    <p:extLst>
      <p:ext uri="{BB962C8B-B14F-4D97-AF65-F5344CB8AC3E}">
        <p14:creationId xmlns:p14="http://schemas.microsoft.com/office/powerpoint/2010/main" val="21514273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22134-0F6B-4CAB-BC84-B43BF963B65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tr-TR"/>
          </a:p>
        </p:txBody>
      </p:sp>
      <p:sp>
        <p:nvSpPr>
          <p:cNvPr id="3" name="Text Placeholder 2">
            <a:extLst>
              <a:ext uri="{FF2B5EF4-FFF2-40B4-BE49-F238E27FC236}">
                <a16:creationId xmlns:a16="http://schemas.microsoft.com/office/drawing/2014/main" id="{14C0C100-8A26-4A61-BF2D-A81411548AC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2757C77-5FA2-4A7A-A571-B53750F7D602}"/>
              </a:ext>
            </a:extLst>
          </p:cNvPr>
          <p:cNvSpPr>
            <a:spLocks noGrp="1"/>
          </p:cNvSpPr>
          <p:nvPr>
            <p:ph type="dt" sz="half" idx="10"/>
          </p:nvPr>
        </p:nvSpPr>
        <p:spPr/>
        <p:txBody>
          <a:bodyPr/>
          <a:lstStyle/>
          <a:p>
            <a:fld id="{5947CCCD-464E-4B4A-AFD0-D31823A3AD65}" type="datetimeFigureOut">
              <a:rPr lang="tr-TR" smtClean="0"/>
              <a:t>23.01.2024</a:t>
            </a:fld>
            <a:endParaRPr lang="tr-TR"/>
          </a:p>
        </p:txBody>
      </p:sp>
      <p:sp>
        <p:nvSpPr>
          <p:cNvPr id="5" name="Footer Placeholder 4">
            <a:extLst>
              <a:ext uri="{FF2B5EF4-FFF2-40B4-BE49-F238E27FC236}">
                <a16:creationId xmlns:a16="http://schemas.microsoft.com/office/drawing/2014/main" id="{260AA29B-0A04-4F49-BB81-B7699E52D39B}"/>
              </a:ext>
            </a:extLst>
          </p:cNvPr>
          <p:cNvSpPr>
            <a:spLocks noGrp="1"/>
          </p:cNvSpPr>
          <p:nvPr>
            <p:ph type="ftr" sz="quarter" idx="11"/>
          </p:nvPr>
        </p:nvSpPr>
        <p:spPr/>
        <p:txBody>
          <a:bodyPr/>
          <a:lstStyle/>
          <a:p>
            <a:endParaRPr lang="tr-TR"/>
          </a:p>
        </p:txBody>
      </p:sp>
      <p:sp>
        <p:nvSpPr>
          <p:cNvPr id="6" name="Slide Number Placeholder 5">
            <a:extLst>
              <a:ext uri="{FF2B5EF4-FFF2-40B4-BE49-F238E27FC236}">
                <a16:creationId xmlns:a16="http://schemas.microsoft.com/office/drawing/2014/main" id="{6892EC09-A54F-4867-8D7E-3D6A066855CF}"/>
              </a:ext>
            </a:extLst>
          </p:cNvPr>
          <p:cNvSpPr>
            <a:spLocks noGrp="1"/>
          </p:cNvSpPr>
          <p:nvPr>
            <p:ph type="sldNum" sz="quarter" idx="12"/>
          </p:nvPr>
        </p:nvSpPr>
        <p:spPr/>
        <p:txBody>
          <a:bodyPr/>
          <a:lstStyle/>
          <a:p>
            <a:fld id="{5DA7134C-C833-4CE0-8DC4-703DB205C9D1}" type="slidenum">
              <a:rPr lang="tr-TR" smtClean="0"/>
              <a:t>‹#›</a:t>
            </a:fld>
            <a:endParaRPr lang="tr-TR"/>
          </a:p>
        </p:txBody>
      </p:sp>
    </p:spTree>
    <p:extLst>
      <p:ext uri="{BB962C8B-B14F-4D97-AF65-F5344CB8AC3E}">
        <p14:creationId xmlns:p14="http://schemas.microsoft.com/office/powerpoint/2010/main" val="9953574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C2B357-ADB6-418E-9D2A-837BFBE75619}"/>
              </a:ext>
            </a:extLst>
          </p:cNvPr>
          <p:cNvSpPr>
            <a:spLocks noGrp="1"/>
          </p:cNvSpPr>
          <p:nvPr>
            <p:ph type="title"/>
          </p:nvPr>
        </p:nvSpPr>
        <p:spPr/>
        <p:txBody>
          <a:bodyPr/>
          <a:lstStyle/>
          <a:p>
            <a:r>
              <a:rPr lang="en-US"/>
              <a:t>Click to edit Master title style</a:t>
            </a:r>
            <a:endParaRPr lang="tr-TR"/>
          </a:p>
        </p:txBody>
      </p:sp>
      <p:sp>
        <p:nvSpPr>
          <p:cNvPr id="3" name="Content Placeholder 2">
            <a:extLst>
              <a:ext uri="{FF2B5EF4-FFF2-40B4-BE49-F238E27FC236}">
                <a16:creationId xmlns:a16="http://schemas.microsoft.com/office/drawing/2014/main" id="{882AAA19-5231-498A-8511-36F5C8B3EF4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r-TR"/>
          </a:p>
        </p:txBody>
      </p:sp>
      <p:sp>
        <p:nvSpPr>
          <p:cNvPr id="4" name="Content Placeholder 3">
            <a:extLst>
              <a:ext uri="{FF2B5EF4-FFF2-40B4-BE49-F238E27FC236}">
                <a16:creationId xmlns:a16="http://schemas.microsoft.com/office/drawing/2014/main" id="{98755D17-1A96-4B85-B2AA-C09F685B886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r-TR"/>
          </a:p>
        </p:txBody>
      </p:sp>
      <p:sp>
        <p:nvSpPr>
          <p:cNvPr id="5" name="Date Placeholder 4">
            <a:extLst>
              <a:ext uri="{FF2B5EF4-FFF2-40B4-BE49-F238E27FC236}">
                <a16:creationId xmlns:a16="http://schemas.microsoft.com/office/drawing/2014/main" id="{1662957C-1190-4D8C-9DA8-C9232B002E93}"/>
              </a:ext>
            </a:extLst>
          </p:cNvPr>
          <p:cNvSpPr>
            <a:spLocks noGrp="1"/>
          </p:cNvSpPr>
          <p:nvPr>
            <p:ph type="dt" sz="half" idx="10"/>
          </p:nvPr>
        </p:nvSpPr>
        <p:spPr/>
        <p:txBody>
          <a:bodyPr/>
          <a:lstStyle/>
          <a:p>
            <a:fld id="{5947CCCD-464E-4B4A-AFD0-D31823A3AD65}" type="datetimeFigureOut">
              <a:rPr lang="tr-TR" smtClean="0"/>
              <a:t>23.01.2024</a:t>
            </a:fld>
            <a:endParaRPr lang="tr-TR"/>
          </a:p>
        </p:txBody>
      </p:sp>
      <p:sp>
        <p:nvSpPr>
          <p:cNvPr id="6" name="Footer Placeholder 5">
            <a:extLst>
              <a:ext uri="{FF2B5EF4-FFF2-40B4-BE49-F238E27FC236}">
                <a16:creationId xmlns:a16="http://schemas.microsoft.com/office/drawing/2014/main" id="{033EB288-92EE-4E57-9399-7F93940E65CE}"/>
              </a:ext>
            </a:extLst>
          </p:cNvPr>
          <p:cNvSpPr>
            <a:spLocks noGrp="1"/>
          </p:cNvSpPr>
          <p:nvPr>
            <p:ph type="ftr" sz="quarter" idx="11"/>
          </p:nvPr>
        </p:nvSpPr>
        <p:spPr/>
        <p:txBody>
          <a:bodyPr/>
          <a:lstStyle/>
          <a:p>
            <a:endParaRPr lang="tr-TR"/>
          </a:p>
        </p:txBody>
      </p:sp>
      <p:sp>
        <p:nvSpPr>
          <p:cNvPr id="7" name="Slide Number Placeholder 6">
            <a:extLst>
              <a:ext uri="{FF2B5EF4-FFF2-40B4-BE49-F238E27FC236}">
                <a16:creationId xmlns:a16="http://schemas.microsoft.com/office/drawing/2014/main" id="{2A6051D3-480D-4311-A3BA-E72080EE46BA}"/>
              </a:ext>
            </a:extLst>
          </p:cNvPr>
          <p:cNvSpPr>
            <a:spLocks noGrp="1"/>
          </p:cNvSpPr>
          <p:nvPr>
            <p:ph type="sldNum" sz="quarter" idx="12"/>
          </p:nvPr>
        </p:nvSpPr>
        <p:spPr/>
        <p:txBody>
          <a:bodyPr/>
          <a:lstStyle/>
          <a:p>
            <a:fld id="{5DA7134C-C833-4CE0-8DC4-703DB205C9D1}" type="slidenum">
              <a:rPr lang="tr-TR" smtClean="0"/>
              <a:t>‹#›</a:t>
            </a:fld>
            <a:endParaRPr lang="tr-TR"/>
          </a:p>
        </p:txBody>
      </p:sp>
    </p:spTree>
    <p:extLst>
      <p:ext uri="{BB962C8B-B14F-4D97-AF65-F5344CB8AC3E}">
        <p14:creationId xmlns:p14="http://schemas.microsoft.com/office/powerpoint/2010/main" val="2329308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AE2A4D-062C-4C20-9E85-8F3ABBF5A68D}"/>
              </a:ext>
            </a:extLst>
          </p:cNvPr>
          <p:cNvSpPr>
            <a:spLocks noGrp="1"/>
          </p:cNvSpPr>
          <p:nvPr>
            <p:ph type="title"/>
          </p:nvPr>
        </p:nvSpPr>
        <p:spPr>
          <a:xfrm>
            <a:off x="839788" y="365125"/>
            <a:ext cx="10515600" cy="1325563"/>
          </a:xfrm>
        </p:spPr>
        <p:txBody>
          <a:bodyPr/>
          <a:lstStyle/>
          <a:p>
            <a:r>
              <a:rPr lang="en-US"/>
              <a:t>Click to edit Master title style</a:t>
            </a:r>
            <a:endParaRPr lang="tr-TR"/>
          </a:p>
        </p:txBody>
      </p:sp>
      <p:sp>
        <p:nvSpPr>
          <p:cNvPr id="3" name="Text Placeholder 2">
            <a:extLst>
              <a:ext uri="{FF2B5EF4-FFF2-40B4-BE49-F238E27FC236}">
                <a16:creationId xmlns:a16="http://schemas.microsoft.com/office/drawing/2014/main" id="{E1F1B904-295F-4001-8D93-822FC80E7CE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7F3D44A-46F0-4782-8282-E8342963815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r-TR"/>
          </a:p>
        </p:txBody>
      </p:sp>
      <p:sp>
        <p:nvSpPr>
          <p:cNvPr id="5" name="Text Placeholder 4">
            <a:extLst>
              <a:ext uri="{FF2B5EF4-FFF2-40B4-BE49-F238E27FC236}">
                <a16:creationId xmlns:a16="http://schemas.microsoft.com/office/drawing/2014/main" id="{F0DB0C3F-2764-4B43-AE73-B1E0554DA6F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97C4FBD-94C5-46EE-9E6F-F35CF095D93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r-TR"/>
          </a:p>
        </p:txBody>
      </p:sp>
      <p:sp>
        <p:nvSpPr>
          <p:cNvPr id="7" name="Date Placeholder 6">
            <a:extLst>
              <a:ext uri="{FF2B5EF4-FFF2-40B4-BE49-F238E27FC236}">
                <a16:creationId xmlns:a16="http://schemas.microsoft.com/office/drawing/2014/main" id="{E07BDD98-82C8-4FE3-8C11-2AC6917DA1DC}"/>
              </a:ext>
            </a:extLst>
          </p:cNvPr>
          <p:cNvSpPr>
            <a:spLocks noGrp="1"/>
          </p:cNvSpPr>
          <p:nvPr>
            <p:ph type="dt" sz="half" idx="10"/>
          </p:nvPr>
        </p:nvSpPr>
        <p:spPr/>
        <p:txBody>
          <a:bodyPr/>
          <a:lstStyle/>
          <a:p>
            <a:fld id="{5947CCCD-464E-4B4A-AFD0-D31823A3AD65}" type="datetimeFigureOut">
              <a:rPr lang="tr-TR" smtClean="0"/>
              <a:t>23.01.2024</a:t>
            </a:fld>
            <a:endParaRPr lang="tr-TR"/>
          </a:p>
        </p:txBody>
      </p:sp>
      <p:sp>
        <p:nvSpPr>
          <p:cNvPr id="8" name="Footer Placeholder 7">
            <a:extLst>
              <a:ext uri="{FF2B5EF4-FFF2-40B4-BE49-F238E27FC236}">
                <a16:creationId xmlns:a16="http://schemas.microsoft.com/office/drawing/2014/main" id="{AD75C903-7A90-4553-B721-74EC13DBF3FE}"/>
              </a:ext>
            </a:extLst>
          </p:cNvPr>
          <p:cNvSpPr>
            <a:spLocks noGrp="1"/>
          </p:cNvSpPr>
          <p:nvPr>
            <p:ph type="ftr" sz="quarter" idx="11"/>
          </p:nvPr>
        </p:nvSpPr>
        <p:spPr/>
        <p:txBody>
          <a:bodyPr/>
          <a:lstStyle/>
          <a:p>
            <a:endParaRPr lang="tr-TR"/>
          </a:p>
        </p:txBody>
      </p:sp>
      <p:sp>
        <p:nvSpPr>
          <p:cNvPr id="9" name="Slide Number Placeholder 8">
            <a:extLst>
              <a:ext uri="{FF2B5EF4-FFF2-40B4-BE49-F238E27FC236}">
                <a16:creationId xmlns:a16="http://schemas.microsoft.com/office/drawing/2014/main" id="{78FADC3A-0FE8-4642-B569-E93EA47650E2}"/>
              </a:ext>
            </a:extLst>
          </p:cNvPr>
          <p:cNvSpPr>
            <a:spLocks noGrp="1"/>
          </p:cNvSpPr>
          <p:nvPr>
            <p:ph type="sldNum" sz="quarter" idx="12"/>
          </p:nvPr>
        </p:nvSpPr>
        <p:spPr/>
        <p:txBody>
          <a:bodyPr/>
          <a:lstStyle/>
          <a:p>
            <a:fld id="{5DA7134C-C833-4CE0-8DC4-703DB205C9D1}" type="slidenum">
              <a:rPr lang="tr-TR" smtClean="0"/>
              <a:t>‹#›</a:t>
            </a:fld>
            <a:endParaRPr lang="tr-TR"/>
          </a:p>
        </p:txBody>
      </p:sp>
    </p:spTree>
    <p:extLst>
      <p:ext uri="{BB962C8B-B14F-4D97-AF65-F5344CB8AC3E}">
        <p14:creationId xmlns:p14="http://schemas.microsoft.com/office/powerpoint/2010/main" val="14909672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8DCC75-D1F6-4DB2-B498-93812795CA8E}"/>
              </a:ext>
            </a:extLst>
          </p:cNvPr>
          <p:cNvSpPr>
            <a:spLocks noGrp="1"/>
          </p:cNvSpPr>
          <p:nvPr>
            <p:ph type="title"/>
          </p:nvPr>
        </p:nvSpPr>
        <p:spPr/>
        <p:txBody>
          <a:bodyPr/>
          <a:lstStyle/>
          <a:p>
            <a:r>
              <a:rPr lang="en-US"/>
              <a:t>Click to edit Master title style</a:t>
            </a:r>
            <a:endParaRPr lang="tr-TR"/>
          </a:p>
        </p:txBody>
      </p:sp>
      <p:sp>
        <p:nvSpPr>
          <p:cNvPr id="3" name="Date Placeholder 2">
            <a:extLst>
              <a:ext uri="{FF2B5EF4-FFF2-40B4-BE49-F238E27FC236}">
                <a16:creationId xmlns:a16="http://schemas.microsoft.com/office/drawing/2014/main" id="{0B8ACD67-6B53-4A45-926A-1CFC74F18E0A}"/>
              </a:ext>
            </a:extLst>
          </p:cNvPr>
          <p:cNvSpPr>
            <a:spLocks noGrp="1"/>
          </p:cNvSpPr>
          <p:nvPr>
            <p:ph type="dt" sz="half" idx="10"/>
          </p:nvPr>
        </p:nvSpPr>
        <p:spPr/>
        <p:txBody>
          <a:bodyPr/>
          <a:lstStyle/>
          <a:p>
            <a:fld id="{5947CCCD-464E-4B4A-AFD0-D31823A3AD65}" type="datetimeFigureOut">
              <a:rPr lang="tr-TR" smtClean="0"/>
              <a:t>23.01.2024</a:t>
            </a:fld>
            <a:endParaRPr lang="tr-TR"/>
          </a:p>
        </p:txBody>
      </p:sp>
      <p:sp>
        <p:nvSpPr>
          <p:cNvPr id="4" name="Footer Placeholder 3">
            <a:extLst>
              <a:ext uri="{FF2B5EF4-FFF2-40B4-BE49-F238E27FC236}">
                <a16:creationId xmlns:a16="http://schemas.microsoft.com/office/drawing/2014/main" id="{CC8E9D5D-0244-48C5-B02B-3F244CF681A4}"/>
              </a:ext>
            </a:extLst>
          </p:cNvPr>
          <p:cNvSpPr>
            <a:spLocks noGrp="1"/>
          </p:cNvSpPr>
          <p:nvPr>
            <p:ph type="ftr" sz="quarter" idx="11"/>
          </p:nvPr>
        </p:nvSpPr>
        <p:spPr/>
        <p:txBody>
          <a:bodyPr/>
          <a:lstStyle/>
          <a:p>
            <a:endParaRPr lang="tr-TR"/>
          </a:p>
        </p:txBody>
      </p:sp>
      <p:sp>
        <p:nvSpPr>
          <p:cNvPr id="5" name="Slide Number Placeholder 4">
            <a:extLst>
              <a:ext uri="{FF2B5EF4-FFF2-40B4-BE49-F238E27FC236}">
                <a16:creationId xmlns:a16="http://schemas.microsoft.com/office/drawing/2014/main" id="{084CD0DA-24AD-4BAC-902E-6BC271DF8B0C}"/>
              </a:ext>
            </a:extLst>
          </p:cNvPr>
          <p:cNvSpPr>
            <a:spLocks noGrp="1"/>
          </p:cNvSpPr>
          <p:nvPr>
            <p:ph type="sldNum" sz="quarter" idx="12"/>
          </p:nvPr>
        </p:nvSpPr>
        <p:spPr/>
        <p:txBody>
          <a:bodyPr/>
          <a:lstStyle/>
          <a:p>
            <a:fld id="{5DA7134C-C833-4CE0-8DC4-703DB205C9D1}" type="slidenum">
              <a:rPr lang="tr-TR" smtClean="0"/>
              <a:t>‹#›</a:t>
            </a:fld>
            <a:endParaRPr lang="tr-TR"/>
          </a:p>
        </p:txBody>
      </p:sp>
    </p:spTree>
    <p:extLst>
      <p:ext uri="{BB962C8B-B14F-4D97-AF65-F5344CB8AC3E}">
        <p14:creationId xmlns:p14="http://schemas.microsoft.com/office/powerpoint/2010/main" val="37001818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2162CBF-D2CC-42AA-9E6E-314E822EE0BF}"/>
              </a:ext>
            </a:extLst>
          </p:cNvPr>
          <p:cNvSpPr>
            <a:spLocks noGrp="1"/>
          </p:cNvSpPr>
          <p:nvPr>
            <p:ph type="dt" sz="half" idx="10"/>
          </p:nvPr>
        </p:nvSpPr>
        <p:spPr/>
        <p:txBody>
          <a:bodyPr/>
          <a:lstStyle/>
          <a:p>
            <a:fld id="{5947CCCD-464E-4B4A-AFD0-D31823A3AD65}" type="datetimeFigureOut">
              <a:rPr lang="tr-TR" smtClean="0"/>
              <a:t>23.01.2024</a:t>
            </a:fld>
            <a:endParaRPr lang="tr-TR"/>
          </a:p>
        </p:txBody>
      </p:sp>
      <p:sp>
        <p:nvSpPr>
          <p:cNvPr id="3" name="Footer Placeholder 2">
            <a:extLst>
              <a:ext uri="{FF2B5EF4-FFF2-40B4-BE49-F238E27FC236}">
                <a16:creationId xmlns:a16="http://schemas.microsoft.com/office/drawing/2014/main" id="{B73B2871-4165-4687-A602-0D302AB40558}"/>
              </a:ext>
            </a:extLst>
          </p:cNvPr>
          <p:cNvSpPr>
            <a:spLocks noGrp="1"/>
          </p:cNvSpPr>
          <p:nvPr>
            <p:ph type="ftr" sz="quarter" idx="11"/>
          </p:nvPr>
        </p:nvSpPr>
        <p:spPr/>
        <p:txBody>
          <a:bodyPr/>
          <a:lstStyle/>
          <a:p>
            <a:endParaRPr lang="tr-TR"/>
          </a:p>
        </p:txBody>
      </p:sp>
      <p:sp>
        <p:nvSpPr>
          <p:cNvPr id="4" name="Slide Number Placeholder 3">
            <a:extLst>
              <a:ext uri="{FF2B5EF4-FFF2-40B4-BE49-F238E27FC236}">
                <a16:creationId xmlns:a16="http://schemas.microsoft.com/office/drawing/2014/main" id="{57F2D357-6DE4-4734-B271-C744C622B960}"/>
              </a:ext>
            </a:extLst>
          </p:cNvPr>
          <p:cNvSpPr>
            <a:spLocks noGrp="1"/>
          </p:cNvSpPr>
          <p:nvPr>
            <p:ph type="sldNum" sz="quarter" idx="12"/>
          </p:nvPr>
        </p:nvSpPr>
        <p:spPr/>
        <p:txBody>
          <a:bodyPr/>
          <a:lstStyle/>
          <a:p>
            <a:fld id="{5DA7134C-C833-4CE0-8DC4-703DB205C9D1}" type="slidenum">
              <a:rPr lang="tr-TR" smtClean="0"/>
              <a:t>‹#›</a:t>
            </a:fld>
            <a:endParaRPr lang="tr-TR"/>
          </a:p>
        </p:txBody>
      </p:sp>
    </p:spTree>
    <p:extLst>
      <p:ext uri="{BB962C8B-B14F-4D97-AF65-F5344CB8AC3E}">
        <p14:creationId xmlns:p14="http://schemas.microsoft.com/office/powerpoint/2010/main" val="1139248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CE3AF3-72F1-4839-9F2E-FB14B07684A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tr-TR"/>
          </a:p>
        </p:txBody>
      </p:sp>
      <p:sp>
        <p:nvSpPr>
          <p:cNvPr id="3" name="Content Placeholder 2">
            <a:extLst>
              <a:ext uri="{FF2B5EF4-FFF2-40B4-BE49-F238E27FC236}">
                <a16:creationId xmlns:a16="http://schemas.microsoft.com/office/drawing/2014/main" id="{794437B4-349B-4CCD-B0F5-92990B100DF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r-TR"/>
          </a:p>
        </p:txBody>
      </p:sp>
      <p:sp>
        <p:nvSpPr>
          <p:cNvPr id="4" name="Text Placeholder 3">
            <a:extLst>
              <a:ext uri="{FF2B5EF4-FFF2-40B4-BE49-F238E27FC236}">
                <a16:creationId xmlns:a16="http://schemas.microsoft.com/office/drawing/2014/main" id="{89912B7C-86CE-4F6D-A1B2-B3EA53E29D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28F0CC5-907E-423C-A29E-CB150678704D}"/>
              </a:ext>
            </a:extLst>
          </p:cNvPr>
          <p:cNvSpPr>
            <a:spLocks noGrp="1"/>
          </p:cNvSpPr>
          <p:nvPr>
            <p:ph type="dt" sz="half" idx="10"/>
          </p:nvPr>
        </p:nvSpPr>
        <p:spPr/>
        <p:txBody>
          <a:bodyPr/>
          <a:lstStyle/>
          <a:p>
            <a:fld id="{5947CCCD-464E-4B4A-AFD0-D31823A3AD65}" type="datetimeFigureOut">
              <a:rPr lang="tr-TR" smtClean="0"/>
              <a:t>23.01.2024</a:t>
            </a:fld>
            <a:endParaRPr lang="tr-TR"/>
          </a:p>
        </p:txBody>
      </p:sp>
      <p:sp>
        <p:nvSpPr>
          <p:cNvPr id="6" name="Footer Placeholder 5">
            <a:extLst>
              <a:ext uri="{FF2B5EF4-FFF2-40B4-BE49-F238E27FC236}">
                <a16:creationId xmlns:a16="http://schemas.microsoft.com/office/drawing/2014/main" id="{113AE904-602D-4CFF-A804-9B03888693E3}"/>
              </a:ext>
            </a:extLst>
          </p:cNvPr>
          <p:cNvSpPr>
            <a:spLocks noGrp="1"/>
          </p:cNvSpPr>
          <p:nvPr>
            <p:ph type="ftr" sz="quarter" idx="11"/>
          </p:nvPr>
        </p:nvSpPr>
        <p:spPr/>
        <p:txBody>
          <a:bodyPr/>
          <a:lstStyle/>
          <a:p>
            <a:endParaRPr lang="tr-TR"/>
          </a:p>
        </p:txBody>
      </p:sp>
      <p:sp>
        <p:nvSpPr>
          <p:cNvPr id="7" name="Slide Number Placeholder 6">
            <a:extLst>
              <a:ext uri="{FF2B5EF4-FFF2-40B4-BE49-F238E27FC236}">
                <a16:creationId xmlns:a16="http://schemas.microsoft.com/office/drawing/2014/main" id="{477A8F39-C61F-40B2-8D3A-AFC09E514152}"/>
              </a:ext>
            </a:extLst>
          </p:cNvPr>
          <p:cNvSpPr>
            <a:spLocks noGrp="1"/>
          </p:cNvSpPr>
          <p:nvPr>
            <p:ph type="sldNum" sz="quarter" idx="12"/>
          </p:nvPr>
        </p:nvSpPr>
        <p:spPr/>
        <p:txBody>
          <a:bodyPr/>
          <a:lstStyle/>
          <a:p>
            <a:fld id="{5DA7134C-C833-4CE0-8DC4-703DB205C9D1}" type="slidenum">
              <a:rPr lang="tr-TR" smtClean="0"/>
              <a:t>‹#›</a:t>
            </a:fld>
            <a:endParaRPr lang="tr-TR"/>
          </a:p>
        </p:txBody>
      </p:sp>
    </p:spTree>
    <p:extLst>
      <p:ext uri="{BB962C8B-B14F-4D97-AF65-F5344CB8AC3E}">
        <p14:creationId xmlns:p14="http://schemas.microsoft.com/office/powerpoint/2010/main" val="9026327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682CC1-3A99-4EBF-9CA3-2FEDDAFA21F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tr-TR"/>
          </a:p>
        </p:txBody>
      </p:sp>
      <p:sp>
        <p:nvSpPr>
          <p:cNvPr id="3" name="Picture Placeholder 2">
            <a:extLst>
              <a:ext uri="{FF2B5EF4-FFF2-40B4-BE49-F238E27FC236}">
                <a16:creationId xmlns:a16="http://schemas.microsoft.com/office/drawing/2014/main" id="{302D9DDA-316E-4019-972E-017E72B4250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Text Placeholder 3">
            <a:extLst>
              <a:ext uri="{FF2B5EF4-FFF2-40B4-BE49-F238E27FC236}">
                <a16:creationId xmlns:a16="http://schemas.microsoft.com/office/drawing/2014/main" id="{2580F820-5A9A-45D3-AC63-D57CFDED8D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0B386D-8639-496E-8C39-71885586CAB9}"/>
              </a:ext>
            </a:extLst>
          </p:cNvPr>
          <p:cNvSpPr>
            <a:spLocks noGrp="1"/>
          </p:cNvSpPr>
          <p:nvPr>
            <p:ph type="dt" sz="half" idx="10"/>
          </p:nvPr>
        </p:nvSpPr>
        <p:spPr/>
        <p:txBody>
          <a:bodyPr/>
          <a:lstStyle/>
          <a:p>
            <a:fld id="{5947CCCD-464E-4B4A-AFD0-D31823A3AD65}" type="datetimeFigureOut">
              <a:rPr lang="tr-TR" smtClean="0"/>
              <a:t>23.01.2024</a:t>
            </a:fld>
            <a:endParaRPr lang="tr-TR"/>
          </a:p>
        </p:txBody>
      </p:sp>
      <p:sp>
        <p:nvSpPr>
          <p:cNvPr id="6" name="Footer Placeholder 5">
            <a:extLst>
              <a:ext uri="{FF2B5EF4-FFF2-40B4-BE49-F238E27FC236}">
                <a16:creationId xmlns:a16="http://schemas.microsoft.com/office/drawing/2014/main" id="{7F266352-3B8B-402A-80E0-6D4508DECFE1}"/>
              </a:ext>
            </a:extLst>
          </p:cNvPr>
          <p:cNvSpPr>
            <a:spLocks noGrp="1"/>
          </p:cNvSpPr>
          <p:nvPr>
            <p:ph type="ftr" sz="quarter" idx="11"/>
          </p:nvPr>
        </p:nvSpPr>
        <p:spPr/>
        <p:txBody>
          <a:bodyPr/>
          <a:lstStyle/>
          <a:p>
            <a:endParaRPr lang="tr-TR"/>
          </a:p>
        </p:txBody>
      </p:sp>
      <p:sp>
        <p:nvSpPr>
          <p:cNvPr id="7" name="Slide Number Placeholder 6">
            <a:extLst>
              <a:ext uri="{FF2B5EF4-FFF2-40B4-BE49-F238E27FC236}">
                <a16:creationId xmlns:a16="http://schemas.microsoft.com/office/drawing/2014/main" id="{6B769108-9E62-4487-913D-570E984F1838}"/>
              </a:ext>
            </a:extLst>
          </p:cNvPr>
          <p:cNvSpPr>
            <a:spLocks noGrp="1"/>
          </p:cNvSpPr>
          <p:nvPr>
            <p:ph type="sldNum" sz="quarter" idx="12"/>
          </p:nvPr>
        </p:nvSpPr>
        <p:spPr/>
        <p:txBody>
          <a:bodyPr/>
          <a:lstStyle/>
          <a:p>
            <a:fld id="{5DA7134C-C833-4CE0-8DC4-703DB205C9D1}" type="slidenum">
              <a:rPr lang="tr-TR" smtClean="0"/>
              <a:t>‹#›</a:t>
            </a:fld>
            <a:endParaRPr lang="tr-TR"/>
          </a:p>
        </p:txBody>
      </p:sp>
    </p:spTree>
    <p:extLst>
      <p:ext uri="{BB962C8B-B14F-4D97-AF65-F5344CB8AC3E}">
        <p14:creationId xmlns:p14="http://schemas.microsoft.com/office/powerpoint/2010/main" val="4292729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E4B7C-10C0-45B1-92D7-E12FE1E53E83}"/>
              </a:ext>
            </a:extLst>
          </p:cNvPr>
          <p:cNvSpPr>
            <a:spLocks noGrp="1"/>
          </p:cNvSpPr>
          <p:nvPr>
            <p:ph type="title"/>
          </p:nvPr>
        </p:nvSpPr>
        <p:spPr/>
        <p:txBody>
          <a:bodyPr/>
          <a:lstStyle/>
          <a:p>
            <a:r>
              <a:rPr lang="en-US"/>
              <a:t>Click to edit Master title style</a:t>
            </a:r>
            <a:endParaRPr lang="tr-TR"/>
          </a:p>
        </p:txBody>
      </p:sp>
      <p:sp>
        <p:nvSpPr>
          <p:cNvPr id="3" name="Vertical Text Placeholder 2">
            <a:extLst>
              <a:ext uri="{FF2B5EF4-FFF2-40B4-BE49-F238E27FC236}">
                <a16:creationId xmlns:a16="http://schemas.microsoft.com/office/drawing/2014/main" id="{74007CB8-3142-43A5-97DF-B5994161DFD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r-TR"/>
          </a:p>
        </p:txBody>
      </p:sp>
      <p:sp>
        <p:nvSpPr>
          <p:cNvPr id="4" name="Date Placeholder 3">
            <a:extLst>
              <a:ext uri="{FF2B5EF4-FFF2-40B4-BE49-F238E27FC236}">
                <a16:creationId xmlns:a16="http://schemas.microsoft.com/office/drawing/2014/main" id="{6EABAD43-AB84-41A0-ABFB-27DE54106774}"/>
              </a:ext>
            </a:extLst>
          </p:cNvPr>
          <p:cNvSpPr>
            <a:spLocks noGrp="1"/>
          </p:cNvSpPr>
          <p:nvPr>
            <p:ph type="dt" sz="half" idx="10"/>
          </p:nvPr>
        </p:nvSpPr>
        <p:spPr/>
        <p:txBody>
          <a:bodyPr/>
          <a:lstStyle/>
          <a:p>
            <a:fld id="{5947CCCD-464E-4B4A-AFD0-D31823A3AD65}" type="datetimeFigureOut">
              <a:rPr lang="tr-TR" smtClean="0"/>
              <a:t>23.01.2024</a:t>
            </a:fld>
            <a:endParaRPr lang="tr-TR"/>
          </a:p>
        </p:txBody>
      </p:sp>
      <p:sp>
        <p:nvSpPr>
          <p:cNvPr id="5" name="Footer Placeholder 4">
            <a:extLst>
              <a:ext uri="{FF2B5EF4-FFF2-40B4-BE49-F238E27FC236}">
                <a16:creationId xmlns:a16="http://schemas.microsoft.com/office/drawing/2014/main" id="{1E5D30DA-D136-41F1-BF16-9D65717881EA}"/>
              </a:ext>
            </a:extLst>
          </p:cNvPr>
          <p:cNvSpPr>
            <a:spLocks noGrp="1"/>
          </p:cNvSpPr>
          <p:nvPr>
            <p:ph type="ftr" sz="quarter" idx="11"/>
          </p:nvPr>
        </p:nvSpPr>
        <p:spPr/>
        <p:txBody>
          <a:bodyPr/>
          <a:lstStyle/>
          <a:p>
            <a:endParaRPr lang="tr-TR"/>
          </a:p>
        </p:txBody>
      </p:sp>
      <p:sp>
        <p:nvSpPr>
          <p:cNvPr id="6" name="Slide Number Placeholder 5">
            <a:extLst>
              <a:ext uri="{FF2B5EF4-FFF2-40B4-BE49-F238E27FC236}">
                <a16:creationId xmlns:a16="http://schemas.microsoft.com/office/drawing/2014/main" id="{FFCF7ADA-C98A-4420-8D5D-FD32EAB59C90}"/>
              </a:ext>
            </a:extLst>
          </p:cNvPr>
          <p:cNvSpPr>
            <a:spLocks noGrp="1"/>
          </p:cNvSpPr>
          <p:nvPr>
            <p:ph type="sldNum" sz="quarter" idx="12"/>
          </p:nvPr>
        </p:nvSpPr>
        <p:spPr/>
        <p:txBody>
          <a:bodyPr/>
          <a:lstStyle/>
          <a:p>
            <a:fld id="{5DA7134C-C833-4CE0-8DC4-703DB205C9D1}" type="slidenum">
              <a:rPr lang="tr-TR" smtClean="0"/>
              <a:t>‹#›</a:t>
            </a:fld>
            <a:endParaRPr lang="tr-TR"/>
          </a:p>
        </p:txBody>
      </p:sp>
    </p:spTree>
    <p:extLst>
      <p:ext uri="{BB962C8B-B14F-4D97-AF65-F5344CB8AC3E}">
        <p14:creationId xmlns:p14="http://schemas.microsoft.com/office/powerpoint/2010/main" val="28707247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9944A5E-DCDF-413E-ADC2-5C733E4A355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tr-TR"/>
          </a:p>
        </p:txBody>
      </p:sp>
      <p:sp>
        <p:nvSpPr>
          <p:cNvPr id="3" name="Vertical Text Placeholder 2">
            <a:extLst>
              <a:ext uri="{FF2B5EF4-FFF2-40B4-BE49-F238E27FC236}">
                <a16:creationId xmlns:a16="http://schemas.microsoft.com/office/drawing/2014/main" id="{FC9422E6-23E4-448C-AE58-808403E50A7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r-TR"/>
          </a:p>
        </p:txBody>
      </p:sp>
      <p:sp>
        <p:nvSpPr>
          <p:cNvPr id="4" name="Date Placeholder 3">
            <a:extLst>
              <a:ext uri="{FF2B5EF4-FFF2-40B4-BE49-F238E27FC236}">
                <a16:creationId xmlns:a16="http://schemas.microsoft.com/office/drawing/2014/main" id="{9A4E57CC-90F5-4FAE-9AFD-11C9484520F6}"/>
              </a:ext>
            </a:extLst>
          </p:cNvPr>
          <p:cNvSpPr>
            <a:spLocks noGrp="1"/>
          </p:cNvSpPr>
          <p:nvPr>
            <p:ph type="dt" sz="half" idx="10"/>
          </p:nvPr>
        </p:nvSpPr>
        <p:spPr/>
        <p:txBody>
          <a:bodyPr/>
          <a:lstStyle/>
          <a:p>
            <a:fld id="{5947CCCD-464E-4B4A-AFD0-D31823A3AD65}" type="datetimeFigureOut">
              <a:rPr lang="tr-TR" smtClean="0"/>
              <a:t>23.01.2024</a:t>
            </a:fld>
            <a:endParaRPr lang="tr-TR"/>
          </a:p>
        </p:txBody>
      </p:sp>
      <p:sp>
        <p:nvSpPr>
          <p:cNvPr id="5" name="Footer Placeholder 4">
            <a:extLst>
              <a:ext uri="{FF2B5EF4-FFF2-40B4-BE49-F238E27FC236}">
                <a16:creationId xmlns:a16="http://schemas.microsoft.com/office/drawing/2014/main" id="{04C6BE9B-1499-4FDA-83AC-3AB5B3C57F73}"/>
              </a:ext>
            </a:extLst>
          </p:cNvPr>
          <p:cNvSpPr>
            <a:spLocks noGrp="1"/>
          </p:cNvSpPr>
          <p:nvPr>
            <p:ph type="ftr" sz="quarter" idx="11"/>
          </p:nvPr>
        </p:nvSpPr>
        <p:spPr/>
        <p:txBody>
          <a:bodyPr/>
          <a:lstStyle/>
          <a:p>
            <a:endParaRPr lang="tr-TR"/>
          </a:p>
        </p:txBody>
      </p:sp>
      <p:sp>
        <p:nvSpPr>
          <p:cNvPr id="6" name="Slide Number Placeholder 5">
            <a:extLst>
              <a:ext uri="{FF2B5EF4-FFF2-40B4-BE49-F238E27FC236}">
                <a16:creationId xmlns:a16="http://schemas.microsoft.com/office/drawing/2014/main" id="{29B7D196-DA9F-4048-8DB6-0B01D7B9F7EB}"/>
              </a:ext>
            </a:extLst>
          </p:cNvPr>
          <p:cNvSpPr>
            <a:spLocks noGrp="1"/>
          </p:cNvSpPr>
          <p:nvPr>
            <p:ph type="sldNum" sz="quarter" idx="12"/>
          </p:nvPr>
        </p:nvSpPr>
        <p:spPr/>
        <p:txBody>
          <a:bodyPr/>
          <a:lstStyle/>
          <a:p>
            <a:fld id="{5DA7134C-C833-4CE0-8DC4-703DB205C9D1}" type="slidenum">
              <a:rPr lang="tr-TR" smtClean="0"/>
              <a:t>‹#›</a:t>
            </a:fld>
            <a:endParaRPr lang="tr-TR"/>
          </a:p>
        </p:txBody>
      </p:sp>
    </p:spTree>
    <p:extLst>
      <p:ext uri="{BB962C8B-B14F-4D97-AF65-F5344CB8AC3E}">
        <p14:creationId xmlns:p14="http://schemas.microsoft.com/office/powerpoint/2010/main" val="2863640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35D37E1-E4F3-4592-ADAD-408101BFA0F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tr-TR"/>
          </a:p>
        </p:txBody>
      </p:sp>
      <p:sp>
        <p:nvSpPr>
          <p:cNvPr id="3" name="Text Placeholder 2">
            <a:extLst>
              <a:ext uri="{FF2B5EF4-FFF2-40B4-BE49-F238E27FC236}">
                <a16:creationId xmlns:a16="http://schemas.microsoft.com/office/drawing/2014/main" id="{42DF9B2C-AEB9-477B-A631-316FB52D477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r-TR"/>
          </a:p>
        </p:txBody>
      </p:sp>
      <p:sp>
        <p:nvSpPr>
          <p:cNvPr id="4" name="Date Placeholder 3">
            <a:extLst>
              <a:ext uri="{FF2B5EF4-FFF2-40B4-BE49-F238E27FC236}">
                <a16:creationId xmlns:a16="http://schemas.microsoft.com/office/drawing/2014/main" id="{D0D5D8D0-1EFD-4BCE-83F8-B2794DB2D5F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47CCCD-464E-4B4A-AFD0-D31823A3AD65}" type="datetimeFigureOut">
              <a:rPr lang="tr-TR" smtClean="0"/>
              <a:t>23.01.2024</a:t>
            </a:fld>
            <a:endParaRPr lang="tr-TR"/>
          </a:p>
        </p:txBody>
      </p:sp>
      <p:sp>
        <p:nvSpPr>
          <p:cNvPr id="5" name="Footer Placeholder 4">
            <a:extLst>
              <a:ext uri="{FF2B5EF4-FFF2-40B4-BE49-F238E27FC236}">
                <a16:creationId xmlns:a16="http://schemas.microsoft.com/office/drawing/2014/main" id="{5373E01C-2BA8-45F5-BE92-75DE0923B93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ide Number Placeholder 5">
            <a:extLst>
              <a:ext uri="{FF2B5EF4-FFF2-40B4-BE49-F238E27FC236}">
                <a16:creationId xmlns:a16="http://schemas.microsoft.com/office/drawing/2014/main" id="{4107E67A-86B6-48F4-9C22-F5CD4EAE849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A7134C-C833-4CE0-8DC4-703DB205C9D1}" type="slidenum">
              <a:rPr lang="tr-TR" smtClean="0"/>
              <a:t>‹#›</a:t>
            </a:fld>
            <a:endParaRPr lang="tr-TR"/>
          </a:p>
        </p:txBody>
      </p:sp>
    </p:spTree>
    <p:extLst>
      <p:ext uri="{BB962C8B-B14F-4D97-AF65-F5344CB8AC3E}">
        <p14:creationId xmlns:p14="http://schemas.microsoft.com/office/powerpoint/2010/main" val="9879699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yordam.mcbu.edu.tr/vetisbt?p=1&amp;veritabani=1746" TargetMode="External"/><Relationship Id="rId2" Type="http://schemas.openxmlformats.org/officeDocument/2006/relationships/hyperlink" Target="https://search.ebscohost.com/login.aspx?authtype=ip,uid&amp;profile=rosetstone"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D2C95A8-9EDE-4E3E-9602-A3ABB8DAC0B3}"/>
              </a:ext>
            </a:extLst>
          </p:cNvPr>
          <p:cNvPicPr>
            <a:picLocks noChangeAspect="1"/>
          </p:cNvPicPr>
          <p:nvPr/>
        </p:nvPicPr>
        <p:blipFill>
          <a:blip r:embed="rId2"/>
          <a:stretch>
            <a:fillRect/>
          </a:stretch>
        </p:blipFill>
        <p:spPr>
          <a:xfrm>
            <a:off x="3211537" y="1641215"/>
            <a:ext cx="8980463" cy="5216785"/>
          </a:xfrm>
          <a:prstGeom prst="rect">
            <a:avLst/>
          </a:prstGeom>
        </p:spPr>
      </p:pic>
      <p:pic>
        <p:nvPicPr>
          <p:cNvPr id="9" name="Picture 8">
            <a:extLst>
              <a:ext uri="{FF2B5EF4-FFF2-40B4-BE49-F238E27FC236}">
                <a16:creationId xmlns:a16="http://schemas.microsoft.com/office/drawing/2014/main" id="{D4CEEC62-AF25-4445-8A28-7E695F5ADA74}"/>
              </a:ext>
            </a:extLst>
          </p:cNvPr>
          <p:cNvPicPr>
            <a:picLocks noChangeAspect="1"/>
          </p:cNvPicPr>
          <p:nvPr/>
        </p:nvPicPr>
        <p:blipFill>
          <a:blip r:embed="rId3"/>
          <a:stretch>
            <a:fillRect/>
          </a:stretch>
        </p:blipFill>
        <p:spPr>
          <a:xfrm>
            <a:off x="4183902" y="890073"/>
            <a:ext cx="3824196" cy="1732702"/>
          </a:xfrm>
          <a:prstGeom prst="rect">
            <a:avLst/>
          </a:prstGeom>
        </p:spPr>
      </p:pic>
      <p:sp>
        <p:nvSpPr>
          <p:cNvPr id="10" name="Title 1">
            <a:extLst>
              <a:ext uri="{FF2B5EF4-FFF2-40B4-BE49-F238E27FC236}">
                <a16:creationId xmlns:a16="http://schemas.microsoft.com/office/drawing/2014/main" id="{CAB3021C-6737-409C-8457-AAA8E8A1E613}"/>
              </a:ext>
            </a:extLst>
          </p:cNvPr>
          <p:cNvSpPr txBox="1">
            <a:spLocks/>
          </p:cNvSpPr>
          <p:nvPr/>
        </p:nvSpPr>
        <p:spPr>
          <a:xfrm>
            <a:off x="0" y="3790765"/>
            <a:ext cx="6915706" cy="2018424"/>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tr-TR" sz="4000" dirty="0">
                <a:latin typeface="Arial" panose="020B0604020202020204" pitchFamily="34" charset="0"/>
                <a:cs typeface="Arial" panose="020B0604020202020204" pitchFamily="34" charset="0"/>
              </a:rPr>
              <a:t>Rosetta Stone Bilgisayardan Erişim ve Kullanım Kılavuzu</a:t>
            </a:r>
          </a:p>
        </p:txBody>
      </p:sp>
    </p:spTree>
    <p:extLst>
      <p:ext uri="{BB962C8B-B14F-4D97-AF65-F5344CB8AC3E}">
        <p14:creationId xmlns:p14="http://schemas.microsoft.com/office/powerpoint/2010/main" val="19891782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BAF4F6C-8C52-46A6-8A73-33EBD7DF453E}"/>
              </a:ext>
            </a:extLst>
          </p:cNvPr>
          <p:cNvPicPr>
            <a:picLocks noChangeAspect="1"/>
          </p:cNvPicPr>
          <p:nvPr/>
        </p:nvPicPr>
        <p:blipFill>
          <a:blip r:embed="rId2"/>
          <a:stretch>
            <a:fillRect/>
          </a:stretch>
        </p:blipFill>
        <p:spPr>
          <a:xfrm>
            <a:off x="4183902" y="142043"/>
            <a:ext cx="3824196" cy="1732702"/>
          </a:xfrm>
          <a:prstGeom prst="rect">
            <a:avLst/>
          </a:prstGeom>
        </p:spPr>
      </p:pic>
      <p:sp>
        <p:nvSpPr>
          <p:cNvPr id="6" name="Title 1">
            <a:extLst>
              <a:ext uri="{FF2B5EF4-FFF2-40B4-BE49-F238E27FC236}">
                <a16:creationId xmlns:a16="http://schemas.microsoft.com/office/drawing/2014/main" id="{A469C468-1B13-4106-B9FC-86CBAC8D6CF3}"/>
              </a:ext>
            </a:extLst>
          </p:cNvPr>
          <p:cNvSpPr txBox="1">
            <a:spLocks/>
          </p:cNvSpPr>
          <p:nvPr/>
        </p:nvSpPr>
        <p:spPr>
          <a:xfrm>
            <a:off x="290003" y="3169328"/>
            <a:ext cx="11611993" cy="3688672"/>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800" dirty="0">
                <a:latin typeface="Arial" panose="020B0604020202020204" pitchFamily="34" charset="0"/>
                <a:cs typeface="Arial" panose="020B0604020202020204" pitchFamily="34" charset="0"/>
              </a:rPr>
              <a:t>Dünyanın 1 </a:t>
            </a:r>
            <a:r>
              <a:rPr lang="en-GB" sz="2800" dirty="0" err="1">
                <a:latin typeface="Arial" panose="020B0604020202020204" pitchFamily="34" charset="0"/>
                <a:cs typeface="Arial" panose="020B0604020202020204" pitchFamily="34" charset="0"/>
              </a:rPr>
              <a:t>numaralı</a:t>
            </a:r>
            <a:r>
              <a:rPr lang="en-GB" sz="2800" dirty="0">
                <a:latin typeface="Arial" panose="020B0604020202020204" pitchFamily="34" charset="0"/>
                <a:cs typeface="Arial" panose="020B0604020202020204" pitchFamily="34" charset="0"/>
              </a:rPr>
              <a:t> </a:t>
            </a:r>
            <a:r>
              <a:rPr lang="en-GB" sz="2800" dirty="0" err="1">
                <a:latin typeface="Arial" panose="020B0604020202020204" pitchFamily="34" charset="0"/>
                <a:cs typeface="Arial" panose="020B0604020202020204" pitchFamily="34" charset="0"/>
              </a:rPr>
              <a:t>dil</a:t>
            </a:r>
            <a:r>
              <a:rPr lang="en-GB" sz="2800" dirty="0">
                <a:latin typeface="Arial" panose="020B0604020202020204" pitchFamily="34" charset="0"/>
                <a:cs typeface="Arial" panose="020B0604020202020204" pitchFamily="34" charset="0"/>
              </a:rPr>
              <a:t> </a:t>
            </a:r>
            <a:r>
              <a:rPr lang="en-GB" sz="2800" dirty="0" err="1">
                <a:latin typeface="Arial" panose="020B0604020202020204" pitchFamily="34" charset="0"/>
                <a:cs typeface="Arial" panose="020B0604020202020204" pitchFamily="34" charset="0"/>
              </a:rPr>
              <a:t>eğitim</a:t>
            </a:r>
            <a:r>
              <a:rPr lang="en-GB" sz="2800" dirty="0">
                <a:latin typeface="Arial" panose="020B0604020202020204" pitchFamily="34" charset="0"/>
                <a:cs typeface="Arial" panose="020B0604020202020204" pitchFamily="34" charset="0"/>
              </a:rPr>
              <a:t> </a:t>
            </a:r>
            <a:r>
              <a:rPr lang="en-GB" sz="2800" dirty="0" err="1">
                <a:latin typeface="Arial" panose="020B0604020202020204" pitchFamily="34" charset="0"/>
                <a:cs typeface="Arial" panose="020B0604020202020204" pitchFamily="34" charset="0"/>
              </a:rPr>
              <a:t>aracıdır</a:t>
            </a:r>
            <a:r>
              <a:rPr lang="en-GB" sz="2800" dirty="0">
                <a:latin typeface="Arial" panose="020B0604020202020204" pitchFamily="34" charset="0"/>
                <a:cs typeface="Arial" panose="020B0604020202020204" pitchFamily="34" charset="0"/>
              </a:rPr>
              <a:t>.</a:t>
            </a:r>
          </a:p>
          <a:p>
            <a:pPr marL="457200" indent="-457200" algn="ctr">
              <a:buFont typeface="Arial" panose="020B0604020202020204" pitchFamily="34" charset="0"/>
              <a:buChar char="•"/>
            </a:pPr>
            <a:endParaRPr lang="en-GB" sz="2100" dirty="0">
              <a:latin typeface="Arial" panose="020B0604020202020204" pitchFamily="34" charset="0"/>
              <a:cs typeface="Arial" panose="020B0604020202020204" pitchFamily="34" charset="0"/>
            </a:endParaRPr>
          </a:p>
          <a:p>
            <a:pPr algn="ctr"/>
            <a:r>
              <a:rPr lang="en-GB" sz="2800" dirty="0">
                <a:latin typeface="Arial" panose="020B0604020202020204" pitchFamily="34" charset="0"/>
                <a:cs typeface="Arial" panose="020B0604020202020204" pitchFamily="34" charset="0"/>
              </a:rPr>
              <a:t>“Dynamic Immersion” </a:t>
            </a:r>
            <a:r>
              <a:rPr lang="en-GB" sz="2800" dirty="0" err="1">
                <a:latin typeface="Arial" panose="020B0604020202020204" pitchFamily="34" charset="0"/>
                <a:cs typeface="Arial" panose="020B0604020202020204" pitchFamily="34" charset="0"/>
              </a:rPr>
              <a:t>yöntemini</a:t>
            </a:r>
            <a:r>
              <a:rPr lang="en-GB" sz="2800" dirty="0">
                <a:latin typeface="Arial" panose="020B0604020202020204" pitchFamily="34" charset="0"/>
                <a:cs typeface="Arial" panose="020B0604020202020204" pitchFamily="34" charset="0"/>
              </a:rPr>
              <a:t> </a:t>
            </a:r>
            <a:r>
              <a:rPr lang="en-GB" sz="2800" dirty="0" err="1">
                <a:latin typeface="Arial" panose="020B0604020202020204" pitchFamily="34" charset="0"/>
                <a:cs typeface="Arial" panose="020B0604020202020204" pitchFamily="34" charset="0"/>
              </a:rPr>
              <a:t>kullanarak</a:t>
            </a:r>
            <a:r>
              <a:rPr lang="en-GB" sz="2800" dirty="0">
                <a:latin typeface="Arial" panose="020B0604020202020204" pitchFamily="34" charset="0"/>
                <a:cs typeface="Arial" panose="020B0604020202020204" pitchFamily="34" charset="0"/>
              </a:rPr>
              <a:t> ana </a:t>
            </a:r>
            <a:r>
              <a:rPr lang="en-GB" sz="2800" dirty="0" err="1">
                <a:latin typeface="Arial" panose="020B0604020202020204" pitchFamily="34" charset="0"/>
                <a:cs typeface="Arial" panose="020B0604020202020204" pitchFamily="34" charset="0"/>
              </a:rPr>
              <a:t>dil</a:t>
            </a:r>
            <a:r>
              <a:rPr lang="en-GB" sz="2800" dirty="0">
                <a:latin typeface="Arial" panose="020B0604020202020204" pitchFamily="34" charset="0"/>
                <a:cs typeface="Arial" panose="020B0604020202020204" pitchFamily="34" charset="0"/>
              </a:rPr>
              <a:t> </a:t>
            </a:r>
            <a:r>
              <a:rPr lang="en-GB" sz="2800" dirty="0" err="1">
                <a:latin typeface="Arial" panose="020B0604020202020204" pitchFamily="34" charset="0"/>
                <a:cs typeface="Arial" panose="020B0604020202020204" pitchFamily="34" charset="0"/>
              </a:rPr>
              <a:t>mantığı</a:t>
            </a:r>
            <a:r>
              <a:rPr lang="en-GB" sz="2800" dirty="0">
                <a:latin typeface="Arial" panose="020B0604020202020204" pitchFamily="34" charset="0"/>
                <a:cs typeface="Arial" panose="020B0604020202020204" pitchFamily="34" charset="0"/>
              </a:rPr>
              <a:t> ile </a:t>
            </a:r>
            <a:r>
              <a:rPr lang="en-GB" sz="2800" dirty="0" err="1">
                <a:latin typeface="Arial" panose="020B0604020202020204" pitchFamily="34" charset="0"/>
                <a:cs typeface="Arial" panose="020B0604020202020204" pitchFamily="34" charset="0"/>
              </a:rPr>
              <a:t>öğretir</a:t>
            </a:r>
            <a:r>
              <a:rPr lang="en-GB" sz="2800" dirty="0">
                <a:latin typeface="Arial" panose="020B0604020202020204" pitchFamily="34" charset="0"/>
                <a:cs typeface="Arial" panose="020B0604020202020204" pitchFamily="34" charset="0"/>
              </a:rPr>
              <a:t>.</a:t>
            </a:r>
          </a:p>
          <a:p>
            <a:pPr marL="457200" indent="-457200" algn="ctr">
              <a:buFont typeface="Arial" panose="020B0604020202020204" pitchFamily="34" charset="0"/>
              <a:buChar char="•"/>
            </a:pPr>
            <a:endParaRPr lang="en-GB" sz="2100" dirty="0">
              <a:latin typeface="Arial" panose="020B0604020202020204" pitchFamily="34" charset="0"/>
              <a:cs typeface="Arial" panose="020B0604020202020204" pitchFamily="34" charset="0"/>
            </a:endParaRPr>
          </a:p>
          <a:p>
            <a:pPr algn="ctr"/>
            <a:r>
              <a:rPr lang="en-GB" sz="2800" dirty="0" err="1">
                <a:latin typeface="Arial" panose="020B0604020202020204" pitchFamily="34" charset="0"/>
                <a:cs typeface="Arial" panose="020B0604020202020204" pitchFamily="34" charset="0"/>
              </a:rPr>
              <a:t>Bilgisayar</a:t>
            </a:r>
            <a:r>
              <a:rPr lang="en-GB" sz="2800" dirty="0">
                <a:latin typeface="Arial" panose="020B0604020202020204" pitchFamily="34" charset="0"/>
                <a:cs typeface="Arial" panose="020B0604020202020204" pitchFamily="34" charset="0"/>
              </a:rPr>
              <a:t> veya </a:t>
            </a:r>
            <a:r>
              <a:rPr lang="en-GB" sz="2800" dirty="0" err="1">
                <a:latin typeface="Arial" panose="020B0604020202020204" pitchFamily="34" charset="0"/>
                <a:cs typeface="Arial" panose="020B0604020202020204" pitchFamily="34" charset="0"/>
              </a:rPr>
              <a:t>mobil</a:t>
            </a:r>
            <a:r>
              <a:rPr lang="en-GB" sz="2800" dirty="0">
                <a:latin typeface="Arial" panose="020B0604020202020204" pitchFamily="34" charset="0"/>
                <a:cs typeface="Arial" panose="020B0604020202020204" pitchFamily="34" charset="0"/>
              </a:rPr>
              <a:t> </a:t>
            </a:r>
            <a:r>
              <a:rPr lang="en-GB" sz="2800" dirty="0" err="1">
                <a:latin typeface="Arial" panose="020B0604020202020204" pitchFamily="34" charset="0"/>
                <a:cs typeface="Arial" panose="020B0604020202020204" pitchFamily="34" charset="0"/>
              </a:rPr>
              <a:t>cihaz</a:t>
            </a:r>
            <a:r>
              <a:rPr lang="en-GB" sz="2800" dirty="0">
                <a:latin typeface="Arial" panose="020B0604020202020204" pitchFamily="34" charset="0"/>
                <a:cs typeface="Arial" panose="020B0604020202020204" pitchFamily="34" charset="0"/>
              </a:rPr>
              <a:t> </a:t>
            </a:r>
            <a:r>
              <a:rPr lang="en-GB" sz="2800" dirty="0" err="1">
                <a:latin typeface="Arial" panose="020B0604020202020204" pitchFamily="34" charset="0"/>
                <a:cs typeface="Arial" panose="020B0604020202020204" pitchFamily="34" charset="0"/>
              </a:rPr>
              <a:t>üzerinden</a:t>
            </a:r>
            <a:r>
              <a:rPr lang="en-GB" sz="2800" dirty="0">
                <a:latin typeface="Arial" panose="020B0604020202020204" pitchFamily="34" charset="0"/>
                <a:cs typeface="Arial" panose="020B0604020202020204" pitchFamily="34" charset="0"/>
              </a:rPr>
              <a:t> her zaman ve her </a:t>
            </a:r>
            <a:r>
              <a:rPr lang="en-GB" sz="2800" dirty="0" err="1">
                <a:latin typeface="Arial" panose="020B0604020202020204" pitchFamily="34" charset="0"/>
                <a:cs typeface="Arial" panose="020B0604020202020204" pitchFamily="34" charset="0"/>
              </a:rPr>
              <a:t>yerden</a:t>
            </a:r>
            <a:r>
              <a:rPr lang="en-GB" sz="2800" dirty="0">
                <a:latin typeface="Arial" panose="020B0604020202020204" pitchFamily="34" charset="0"/>
                <a:cs typeface="Arial" panose="020B0604020202020204" pitchFamily="34" charset="0"/>
              </a:rPr>
              <a:t> erişim </a:t>
            </a:r>
            <a:r>
              <a:rPr lang="en-GB" sz="2800" dirty="0" err="1">
                <a:latin typeface="Arial" panose="020B0604020202020204" pitchFamily="34" charset="0"/>
                <a:cs typeface="Arial" panose="020B0604020202020204" pitchFamily="34" charset="0"/>
              </a:rPr>
              <a:t>imkanı</a:t>
            </a:r>
            <a:r>
              <a:rPr lang="en-GB" sz="2800" dirty="0">
                <a:latin typeface="Arial" panose="020B0604020202020204" pitchFamily="34" charset="0"/>
                <a:cs typeface="Arial" panose="020B0604020202020204" pitchFamily="34" charset="0"/>
              </a:rPr>
              <a:t> </a:t>
            </a:r>
            <a:r>
              <a:rPr lang="en-GB" sz="2800" dirty="0" err="1">
                <a:latin typeface="Arial" panose="020B0604020202020204" pitchFamily="34" charset="0"/>
                <a:cs typeface="Arial" panose="020B0604020202020204" pitchFamily="34" charset="0"/>
              </a:rPr>
              <a:t>vardır</a:t>
            </a:r>
            <a:r>
              <a:rPr lang="en-GB" sz="2800" dirty="0">
                <a:latin typeface="Arial" panose="020B0604020202020204" pitchFamily="34" charset="0"/>
                <a:cs typeface="Arial" panose="020B0604020202020204" pitchFamily="34" charset="0"/>
              </a:rPr>
              <a:t>.  </a:t>
            </a:r>
          </a:p>
          <a:p>
            <a:pPr marL="457200" indent="-457200" algn="ctr">
              <a:buFont typeface="Arial" panose="020B0604020202020204" pitchFamily="34" charset="0"/>
              <a:buChar char="•"/>
            </a:pPr>
            <a:endParaRPr lang="en-GB" sz="2100" dirty="0">
              <a:latin typeface="Arial" panose="020B0604020202020204" pitchFamily="34" charset="0"/>
              <a:cs typeface="Arial" panose="020B0604020202020204" pitchFamily="34" charset="0"/>
            </a:endParaRPr>
          </a:p>
          <a:p>
            <a:pPr algn="ctr"/>
            <a:r>
              <a:rPr lang="en-GB" sz="2800" dirty="0">
                <a:latin typeface="Arial" panose="020B0604020202020204" pitchFamily="34" charset="0"/>
                <a:cs typeface="Arial" panose="020B0604020202020204" pitchFamily="34" charset="0"/>
              </a:rPr>
              <a:t>Tam 30 adet </a:t>
            </a:r>
            <a:r>
              <a:rPr lang="en-GB" sz="2800" dirty="0" err="1">
                <a:latin typeface="Arial" panose="020B0604020202020204" pitchFamily="34" charset="0"/>
                <a:cs typeface="Arial" panose="020B0604020202020204" pitchFamily="34" charset="0"/>
              </a:rPr>
              <a:t>dil</a:t>
            </a:r>
            <a:r>
              <a:rPr lang="en-GB" sz="2800" dirty="0">
                <a:latin typeface="Arial" panose="020B0604020202020204" pitchFamily="34" charset="0"/>
                <a:cs typeface="Arial" panose="020B0604020202020204" pitchFamily="34" charset="0"/>
              </a:rPr>
              <a:t> içerir.</a:t>
            </a:r>
          </a:p>
          <a:p>
            <a:pPr marL="457200" indent="-457200" algn="ctr">
              <a:buFont typeface="Arial" panose="020B0604020202020204" pitchFamily="34" charset="0"/>
              <a:buChar char="•"/>
            </a:pPr>
            <a:endParaRPr lang="en-GB" sz="2100" dirty="0">
              <a:latin typeface="Arial" panose="020B0604020202020204" pitchFamily="34" charset="0"/>
              <a:cs typeface="Arial" panose="020B0604020202020204" pitchFamily="34" charset="0"/>
            </a:endParaRPr>
          </a:p>
          <a:p>
            <a:pPr algn="ctr"/>
            <a:r>
              <a:rPr lang="en-GB" sz="2800" dirty="0" err="1">
                <a:latin typeface="Arial" panose="020B0604020202020204" pitchFamily="34" charset="0"/>
                <a:cs typeface="Arial" panose="020B0604020202020204" pitchFamily="34" charset="0"/>
              </a:rPr>
              <a:t>Tamamladığınız</a:t>
            </a:r>
            <a:r>
              <a:rPr lang="en-GB" sz="2800" dirty="0">
                <a:latin typeface="Arial" panose="020B0604020202020204" pitchFamily="34" charset="0"/>
                <a:cs typeface="Arial" panose="020B0604020202020204" pitchFamily="34" charset="0"/>
              </a:rPr>
              <a:t> </a:t>
            </a:r>
            <a:r>
              <a:rPr lang="en-GB" sz="2800" dirty="0" err="1">
                <a:latin typeface="Arial" panose="020B0604020202020204" pitchFamily="34" charset="0"/>
                <a:cs typeface="Arial" panose="020B0604020202020204" pitchFamily="34" charset="0"/>
              </a:rPr>
              <a:t>dil</a:t>
            </a:r>
            <a:r>
              <a:rPr lang="en-GB" sz="2800" dirty="0">
                <a:latin typeface="Arial" panose="020B0604020202020204" pitchFamily="34" charset="0"/>
                <a:cs typeface="Arial" panose="020B0604020202020204" pitchFamily="34" charset="0"/>
              </a:rPr>
              <a:t> için B1 (</a:t>
            </a:r>
            <a:r>
              <a:rPr lang="en-GB" sz="2800" dirty="0" err="1">
                <a:latin typeface="Arial" panose="020B0604020202020204" pitchFamily="34" charset="0"/>
                <a:cs typeface="Arial" panose="020B0604020202020204" pitchFamily="34" charset="0"/>
              </a:rPr>
              <a:t>bağımsız</a:t>
            </a:r>
            <a:r>
              <a:rPr lang="en-GB" sz="2800" dirty="0">
                <a:latin typeface="Arial" panose="020B0604020202020204" pitchFamily="34" charset="0"/>
                <a:cs typeface="Arial" panose="020B0604020202020204" pitchFamily="34" charset="0"/>
              </a:rPr>
              <a:t> kullanıcı) </a:t>
            </a:r>
            <a:r>
              <a:rPr lang="en-GB" sz="2800" dirty="0" err="1">
                <a:latin typeface="Arial" panose="020B0604020202020204" pitchFamily="34" charset="0"/>
                <a:cs typeface="Arial" panose="020B0604020202020204" pitchFamily="34" charset="0"/>
              </a:rPr>
              <a:t>düzeyine</a:t>
            </a:r>
            <a:r>
              <a:rPr lang="en-GB" sz="2800" dirty="0">
                <a:latin typeface="Arial" panose="020B0604020202020204" pitchFamily="34" charset="0"/>
                <a:cs typeface="Arial" panose="020B0604020202020204" pitchFamily="34" charset="0"/>
              </a:rPr>
              <a:t> </a:t>
            </a:r>
            <a:r>
              <a:rPr lang="en-GB" sz="2800" dirty="0" err="1">
                <a:latin typeface="Arial" panose="020B0604020202020204" pitchFamily="34" charset="0"/>
                <a:cs typeface="Arial" panose="020B0604020202020204" pitchFamily="34" charset="0"/>
              </a:rPr>
              <a:t>ulaştırır</a:t>
            </a:r>
            <a:r>
              <a:rPr lang="en-GB" sz="2800" dirty="0">
                <a:latin typeface="Arial" panose="020B0604020202020204" pitchFamily="34" charset="0"/>
                <a:cs typeface="Arial" panose="020B0604020202020204" pitchFamily="34" charset="0"/>
              </a:rPr>
              <a:t>.</a:t>
            </a:r>
          </a:p>
        </p:txBody>
      </p:sp>
      <p:sp>
        <p:nvSpPr>
          <p:cNvPr id="7" name="Title 1">
            <a:extLst>
              <a:ext uri="{FF2B5EF4-FFF2-40B4-BE49-F238E27FC236}">
                <a16:creationId xmlns:a16="http://schemas.microsoft.com/office/drawing/2014/main" id="{1B2AE863-A337-45E2-9710-6D438CE32C02}"/>
              </a:ext>
            </a:extLst>
          </p:cNvPr>
          <p:cNvSpPr txBox="1">
            <a:spLocks/>
          </p:cNvSpPr>
          <p:nvPr/>
        </p:nvSpPr>
        <p:spPr>
          <a:xfrm>
            <a:off x="838200" y="1758920"/>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b="1" dirty="0" err="1">
                <a:latin typeface="Arial" panose="020B0604020202020204" pitchFamily="34" charset="0"/>
                <a:cs typeface="Arial" panose="020B0604020202020204" pitchFamily="34" charset="0"/>
              </a:rPr>
              <a:t>Kütüphanemiz</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tarafından</a:t>
            </a:r>
            <a:r>
              <a:rPr lang="en-GB" b="1" dirty="0">
                <a:latin typeface="Arial" panose="020B0604020202020204" pitchFamily="34" charset="0"/>
                <a:cs typeface="Arial" panose="020B0604020202020204" pitchFamily="34" charset="0"/>
              </a:rPr>
              <a:t> </a:t>
            </a:r>
          </a:p>
          <a:p>
            <a:pPr algn="ctr"/>
            <a:r>
              <a:rPr lang="en-GB" b="1" dirty="0" err="1">
                <a:latin typeface="Arial" panose="020B0604020202020204" pitchFamily="34" charset="0"/>
                <a:cs typeface="Arial" panose="020B0604020202020204" pitchFamily="34" charset="0"/>
              </a:rPr>
              <a:t>ücretsiz</a:t>
            </a:r>
            <a:r>
              <a:rPr lang="en-GB" b="1" dirty="0">
                <a:latin typeface="Arial" panose="020B0604020202020204" pitchFamily="34" charset="0"/>
                <a:cs typeface="Arial" panose="020B0604020202020204" pitchFamily="34" charset="0"/>
              </a:rPr>
              <a:t> olarak </a:t>
            </a:r>
            <a:r>
              <a:rPr lang="en-GB" b="1" dirty="0" err="1">
                <a:latin typeface="Arial" panose="020B0604020202020204" pitchFamily="34" charset="0"/>
                <a:cs typeface="Arial" panose="020B0604020202020204" pitchFamily="34" charset="0"/>
              </a:rPr>
              <a:t>sağlanmaktadır</a:t>
            </a:r>
            <a:r>
              <a:rPr lang="en-GB" b="1" dirty="0">
                <a:latin typeface="Arial" panose="020B0604020202020204" pitchFamily="34" charset="0"/>
                <a:cs typeface="Arial" panose="020B0604020202020204" pitchFamily="34" charset="0"/>
              </a:rPr>
              <a:t>!</a:t>
            </a:r>
            <a:endParaRPr lang="tr-TR"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568251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8CDBB7-7F6D-4C27-A42C-086AD34A9EB3}"/>
              </a:ext>
            </a:extLst>
          </p:cNvPr>
          <p:cNvSpPr txBox="1">
            <a:spLocks/>
          </p:cNvSpPr>
          <p:nvPr/>
        </p:nvSpPr>
        <p:spPr>
          <a:xfrm>
            <a:off x="0" y="1740022"/>
            <a:ext cx="12192000" cy="2698189"/>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tr-TR" sz="4000" b="0"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Rosetta Stone erişim adresi:</a:t>
            </a: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tr-TR" sz="2600" b="0"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hlinkClick r:id="rId2"/>
              </a:rPr>
              <a:t>https://search.ebscohost.com/login.aspx?authtype=ip,uid&amp;profile=rosetstone</a:t>
            </a:r>
            <a:r>
              <a:rPr kumimoji="0" lang="tr-TR" sz="2600" b="0"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 </a:t>
            </a:r>
          </a:p>
        </p:txBody>
      </p:sp>
      <p:sp>
        <p:nvSpPr>
          <p:cNvPr id="3" name="Title 1">
            <a:extLst>
              <a:ext uri="{FF2B5EF4-FFF2-40B4-BE49-F238E27FC236}">
                <a16:creationId xmlns:a16="http://schemas.microsoft.com/office/drawing/2014/main" id="{2E25D36F-8EBC-4DD4-9432-6F1C2FBFB5A6}"/>
              </a:ext>
            </a:extLst>
          </p:cNvPr>
          <p:cNvSpPr txBox="1">
            <a:spLocks/>
          </p:cNvSpPr>
          <p:nvPr/>
        </p:nvSpPr>
        <p:spPr>
          <a:xfrm>
            <a:off x="192349" y="4598009"/>
            <a:ext cx="11807301" cy="126125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just"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srgbClr val="0070C0"/>
                </a:solidFill>
                <a:effectLst/>
                <a:uLnTx/>
                <a:uFillTx/>
                <a:latin typeface="Arial" panose="020B0604020202020204" pitchFamily="34" charset="0"/>
                <a:ea typeface="+mj-ea"/>
                <a:cs typeface="Arial" panose="020B0604020202020204" pitchFamily="34" charset="0"/>
              </a:rPr>
              <a:t>Önemli Not: </a:t>
            </a:r>
            <a:r>
              <a:rPr lang="en-GB" sz="1800" dirty="0">
                <a:solidFill>
                  <a:srgbClr val="0070C0"/>
                </a:solidFill>
                <a:latin typeface="Arial" panose="020B0604020202020204" pitchFamily="34" charset="0"/>
                <a:cs typeface="Arial" panose="020B0604020202020204" pitchFamily="34" charset="0"/>
              </a:rPr>
              <a:t>Rosetta </a:t>
            </a:r>
            <a:r>
              <a:rPr lang="en-GB" sz="1800" dirty="0" err="1">
                <a:solidFill>
                  <a:srgbClr val="0070C0"/>
                </a:solidFill>
                <a:latin typeface="Arial" panose="020B0604020202020204" pitchFamily="34" charset="0"/>
                <a:cs typeface="Arial" panose="020B0604020202020204" pitchFamily="34" charset="0"/>
              </a:rPr>
              <a:t>Stone’a</a:t>
            </a:r>
            <a:r>
              <a:rPr lang="en-GB" sz="1800" dirty="0">
                <a:solidFill>
                  <a:srgbClr val="0070C0"/>
                </a:solidFill>
                <a:latin typeface="Arial" panose="020B0604020202020204" pitchFamily="34" charset="0"/>
                <a:cs typeface="Arial" panose="020B0604020202020204" pitchFamily="34" charset="0"/>
              </a:rPr>
              <a:t> </a:t>
            </a:r>
            <a:r>
              <a:rPr lang="en-GB" sz="1800" dirty="0" err="1">
                <a:solidFill>
                  <a:srgbClr val="0070C0"/>
                </a:solidFill>
                <a:latin typeface="Arial" panose="020B0604020202020204" pitchFamily="34" charset="0"/>
                <a:cs typeface="Arial" panose="020B0604020202020204" pitchFamily="34" charset="0"/>
              </a:rPr>
              <a:t>bilgisayardan</a:t>
            </a:r>
            <a:r>
              <a:rPr lang="en-GB" sz="1800" dirty="0">
                <a:solidFill>
                  <a:srgbClr val="0070C0"/>
                </a:solidFill>
                <a:latin typeface="Arial" panose="020B0604020202020204" pitchFamily="34" charset="0"/>
                <a:cs typeface="Arial" panose="020B0604020202020204" pitchFamily="34" charset="0"/>
              </a:rPr>
              <a:t> erişim </a:t>
            </a:r>
            <a:r>
              <a:rPr lang="en-GB" sz="1800" dirty="0" err="1">
                <a:solidFill>
                  <a:srgbClr val="0070C0"/>
                </a:solidFill>
                <a:latin typeface="Arial" panose="020B0604020202020204" pitchFamily="34" charset="0"/>
                <a:cs typeface="Arial" panose="020B0604020202020204" pitchFamily="34" charset="0"/>
              </a:rPr>
              <a:t>sağlayabilmek</a:t>
            </a:r>
            <a:r>
              <a:rPr lang="en-GB" sz="1800" dirty="0">
                <a:solidFill>
                  <a:srgbClr val="0070C0"/>
                </a:solidFill>
                <a:latin typeface="Arial" panose="020B0604020202020204" pitchFamily="34" charset="0"/>
                <a:cs typeface="Arial" panose="020B0604020202020204" pitchFamily="34" charset="0"/>
              </a:rPr>
              <a:t> için </a:t>
            </a:r>
            <a:r>
              <a:rPr lang="en-GB" sz="1800" dirty="0" err="1">
                <a:solidFill>
                  <a:srgbClr val="0070C0"/>
                </a:solidFill>
                <a:latin typeface="Arial" panose="020B0604020202020204" pitchFamily="34" charset="0"/>
                <a:cs typeface="Arial" panose="020B0604020202020204" pitchFamily="34" charset="0"/>
              </a:rPr>
              <a:t>üniversite</a:t>
            </a:r>
            <a:r>
              <a:rPr lang="en-GB" sz="1800" dirty="0">
                <a:solidFill>
                  <a:srgbClr val="0070C0"/>
                </a:solidFill>
                <a:latin typeface="Arial" panose="020B0604020202020204" pitchFamily="34" charset="0"/>
                <a:cs typeface="Arial" panose="020B0604020202020204" pitchFamily="34" charset="0"/>
              </a:rPr>
              <a:t> internet </a:t>
            </a:r>
            <a:r>
              <a:rPr lang="en-GB" sz="1800" dirty="0" err="1">
                <a:solidFill>
                  <a:srgbClr val="0070C0"/>
                </a:solidFill>
                <a:latin typeface="Arial" panose="020B0604020202020204" pitchFamily="34" charset="0"/>
                <a:cs typeface="Arial" panose="020B0604020202020204" pitchFamily="34" charset="0"/>
              </a:rPr>
              <a:t>ağına</a:t>
            </a:r>
            <a:r>
              <a:rPr lang="en-GB" sz="1800" dirty="0">
                <a:solidFill>
                  <a:srgbClr val="0070C0"/>
                </a:solidFill>
                <a:latin typeface="Arial" panose="020B0604020202020204" pitchFamily="34" charset="0"/>
                <a:cs typeface="Arial" panose="020B0604020202020204" pitchFamily="34" charset="0"/>
              </a:rPr>
              <a:t> </a:t>
            </a:r>
            <a:r>
              <a:rPr lang="en-GB" sz="1800" dirty="0" err="1">
                <a:solidFill>
                  <a:srgbClr val="0070C0"/>
                </a:solidFill>
                <a:latin typeface="Arial" panose="020B0604020202020204" pitchFamily="34" charset="0"/>
                <a:cs typeface="Arial" panose="020B0604020202020204" pitchFamily="34" charset="0"/>
              </a:rPr>
              <a:t>bağlı</a:t>
            </a:r>
            <a:r>
              <a:rPr lang="en-GB" sz="1800" dirty="0">
                <a:solidFill>
                  <a:srgbClr val="0070C0"/>
                </a:solidFill>
                <a:latin typeface="Arial" panose="020B0604020202020204" pitchFamily="34" charset="0"/>
                <a:cs typeface="Arial" panose="020B0604020202020204" pitchFamily="34" charset="0"/>
              </a:rPr>
              <a:t> </a:t>
            </a:r>
            <a:r>
              <a:rPr lang="en-GB" sz="1800" dirty="0" err="1">
                <a:solidFill>
                  <a:srgbClr val="0070C0"/>
                </a:solidFill>
                <a:latin typeface="Arial" panose="020B0604020202020204" pitchFamily="34" charset="0"/>
                <a:cs typeface="Arial" panose="020B0604020202020204" pitchFamily="34" charset="0"/>
              </a:rPr>
              <a:t>olmak</a:t>
            </a:r>
            <a:r>
              <a:rPr lang="en-GB" sz="1800" dirty="0">
                <a:solidFill>
                  <a:srgbClr val="0070C0"/>
                </a:solidFill>
                <a:latin typeface="Arial" panose="020B0604020202020204" pitchFamily="34" charset="0"/>
                <a:cs typeface="Arial" panose="020B0604020202020204" pitchFamily="34" charset="0"/>
              </a:rPr>
              <a:t> veya </a:t>
            </a:r>
            <a:r>
              <a:rPr lang="en-GB" sz="1800" dirty="0" err="1">
                <a:solidFill>
                  <a:srgbClr val="0070C0"/>
                </a:solidFill>
                <a:latin typeface="Arial" panose="020B0604020202020204" pitchFamily="34" charset="0"/>
                <a:cs typeface="Arial" panose="020B0604020202020204" pitchFamily="34" charset="0"/>
              </a:rPr>
              <a:t>kütüphanemizin</a:t>
            </a:r>
            <a:r>
              <a:rPr lang="en-GB" sz="1800" dirty="0">
                <a:solidFill>
                  <a:srgbClr val="0070C0"/>
                </a:solidFill>
                <a:latin typeface="Arial" panose="020B0604020202020204" pitchFamily="34" charset="0"/>
                <a:cs typeface="Arial" panose="020B0604020202020204" pitchFamily="34" charset="0"/>
              </a:rPr>
              <a:t> </a:t>
            </a:r>
            <a:r>
              <a:rPr lang="en-GB" sz="1800" dirty="0" err="1">
                <a:solidFill>
                  <a:srgbClr val="0070C0"/>
                </a:solidFill>
                <a:latin typeface="Arial" panose="020B0604020202020204" pitchFamily="34" charset="0"/>
                <a:cs typeface="Arial" panose="020B0604020202020204" pitchFamily="34" charset="0"/>
              </a:rPr>
              <a:t>kampüs</a:t>
            </a:r>
            <a:r>
              <a:rPr lang="en-GB" sz="1800" dirty="0">
                <a:solidFill>
                  <a:srgbClr val="0070C0"/>
                </a:solidFill>
                <a:latin typeface="Arial" panose="020B0604020202020204" pitchFamily="34" charset="0"/>
                <a:cs typeface="Arial" panose="020B0604020202020204" pitchFamily="34" charset="0"/>
              </a:rPr>
              <a:t> </a:t>
            </a:r>
            <a:r>
              <a:rPr lang="en-GB" sz="1800" dirty="0" err="1">
                <a:solidFill>
                  <a:srgbClr val="0070C0"/>
                </a:solidFill>
                <a:latin typeface="Arial" panose="020B0604020202020204" pitchFamily="34" charset="0"/>
                <a:cs typeface="Arial" panose="020B0604020202020204" pitchFamily="34" charset="0"/>
              </a:rPr>
              <a:t>dışı</a:t>
            </a:r>
            <a:r>
              <a:rPr lang="en-GB" sz="1800" dirty="0">
                <a:solidFill>
                  <a:srgbClr val="0070C0"/>
                </a:solidFill>
                <a:latin typeface="Arial" panose="020B0604020202020204" pitchFamily="34" charset="0"/>
                <a:cs typeface="Arial" panose="020B0604020202020204" pitchFamily="34" charset="0"/>
              </a:rPr>
              <a:t> erişim </a:t>
            </a:r>
            <a:r>
              <a:rPr lang="en-GB" sz="1800" dirty="0" err="1">
                <a:solidFill>
                  <a:srgbClr val="0070C0"/>
                </a:solidFill>
                <a:latin typeface="Arial" panose="020B0604020202020204" pitchFamily="34" charset="0"/>
                <a:cs typeface="Arial" panose="020B0604020202020204" pitchFamily="34" charset="0"/>
              </a:rPr>
              <a:t>portalı</a:t>
            </a:r>
            <a:r>
              <a:rPr lang="en-GB" sz="1800" dirty="0">
                <a:solidFill>
                  <a:srgbClr val="0070C0"/>
                </a:solidFill>
                <a:latin typeface="Arial" panose="020B0604020202020204" pitchFamily="34" charset="0"/>
                <a:cs typeface="Arial" panose="020B0604020202020204" pitchFamily="34" charset="0"/>
              </a:rPr>
              <a:t> </a:t>
            </a:r>
            <a:r>
              <a:rPr lang="en-GB" sz="1800" dirty="0" err="1">
                <a:solidFill>
                  <a:srgbClr val="0070C0"/>
                </a:solidFill>
                <a:latin typeface="Arial" panose="020B0604020202020204" pitchFamily="34" charset="0"/>
                <a:cs typeface="Arial" panose="020B0604020202020204" pitchFamily="34" charset="0"/>
              </a:rPr>
              <a:t>üzerinden</a:t>
            </a:r>
            <a:r>
              <a:rPr lang="en-GB" sz="1800" dirty="0">
                <a:solidFill>
                  <a:srgbClr val="0070C0"/>
                </a:solidFill>
                <a:latin typeface="Arial" panose="020B0604020202020204" pitchFamily="34" charset="0"/>
                <a:cs typeface="Arial" panose="020B0604020202020204" pitchFamily="34" charset="0"/>
              </a:rPr>
              <a:t> </a:t>
            </a:r>
            <a:r>
              <a:rPr lang="tr-TR" sz="1800" dirty="0">
                <a:solidFill>
                  <a:srgbClr val="0070C0"/>
                </a:solidFill>
                <a:latin typeface="Arial" panose="020B0604020202020204" pitchFamily="34" charset="0"/>
                <a:cs typeface="Arial" panose="020B0604020202020204" pitchFamily="34" charset="0"/>
              </a:rPr>
              <a:t>(</a:t>
            </a:r>
            <a:r>
              <a:rPr lang="tr-TR" sz="1800" dirty="0">
                <a:solidFill>
                  <a:srgbClr val="0070C0"/>
                </a:solidFill>
                <a:latin typeface="Arial" panose="020B0604020202020204" pitchFamily="34" charset="0"/>
                <a:cs typeface="Arial" panose="020B0604020202020204" pitchFamily="34" charset="0"/>
                <a:hlinkClick r:id="rId3"/>
              </a:rPr>
              <a:t>https://yordam.mcbu.edu.tr/vetisbt?p=1&amp;veritabani=1746</a:t>
            </a:r>
            <a:r>
              <a:rPr lang="tr-TR" sz="1800" dirty="0">
                <a:solidFill>
                  <a:srgbClr val="0070C0"/>
                </a:solidFill>
                <a:latin typeface="Arial" panose="020B0604020202020204" pitchFamily="34" charset="0"/>
                <a:cs typeface="Arial" panose="020B0604020202020204" pitchFamily="34" charset="0"/>
              </a:rPr>
              <a:t>) </a:t>
            </a:r>
            <a:r>
              <a:rPr lang="en-GB" sz="1800" dirty="0" err="1">
                <a:solidFill>
                  <a:srgbClr val="0070C0"/>
                </a:solidFill>
                <a:latin typeface="Arial" panose="020B0604020202020204" pitchFamily="34" charset="0"/>
                <a:cs typeface="Arial" panose="020B0604020202020204" pitchFamily="34" charset="0"/>
              </a:rPr>
              <a:t>giriş</a:t>
            </a:r>
            <a:r>
              <a:rPr lang="en-GB" sz="1800" dirty="0">
                <a:solidFill>
                  <a:srgbClr val="0070C0"/>
                </a:solidFill>
                <a:latin typeface="Arial" panose="020B0604020202020204" pitchFamily="34" charset="0"/>
                <a:cs typeface="Arial" panose="020B0604020202020204" pitchFamily="34" charset="0"/>
              </a:rPr>
              <a:t> </a:t>
            </a:r>
            <a:r>
              <a:rPr lang="en-GB" sz="1800" dirty="0" err="1">
                <a:solidFill>
                  <a:srgbClr val="0070C0"/>
                </a:solidFill>
                <a:latin typeface="Arial" panose="020B0604020202020204" pitchFamily="34" charset="0"/>
                <a:cs typeface="Arial" panose="020B0604020202020204" pitchFamily="34" charset="0"/>
              </a:rPr>
              <a:t>yapmak</a:t>
            </a:r>
            <a:r>
              <a:rPr lang="en-GB" sz="1800" dirty="0">
                <a:solidFill>
                  <a:srgbClr val="0070C0"/>
                </a:solidFill>
                <a:latin typeface="Arial" panose="020B0604020202020204" pitchFamily="34" charset="0"/>
                <a:cs typeface="Arial" panose="020B0604020202020204" pitchFamily="34" charset="0"/>
              </a:rPr>
              <a:t> </a:t>
            </a:r>
            <a:r>
              <a:rPr lang="en-GB" sz="1800" dirty="0" err="1">
                <a:solidFill>
                  <a:srgbClr val="0070C0"/>
                </a:solidFill>
                <a:latin typeface="Arial" panose="020B0604020202020204" pitchFamily="34" charset="0"/>
                <a:cs typeface="Arial" panose="020B0604020202020204" pitchFamily="34" charset="0"/>
              </a:rPr>
              <a:t>gerekmektedir</a:t>
            </a:r>
            <a:r>
              <a:rPr lang="en-GB" sz="1800" dirty="0">
                <a:solidFill>
                  <a:srgbClr val="0070C0"/>
                </a:solidFill>
                <a:latin typeface="Arial" panose="020B0604020202020204" pitchFamily="34" charset="0"/>
                <a:cs typeface="Arial" panose="020B0604020202020204" pitchFamily="34" charset="0"/>
              </a:rPr>
              <a:t>.</a:t>
            </a:r>
            <a:endParaRPr kumimoji="0" lang="tr-TR" sz="1800" b="0" i="0" u="none" strike="noStrike" kern="1200" cap="none" spc="0" normalizeH="0" baseline="0" noProof="0" dirty="0">
              <a:ln>
                <a:noFill/>
              </a:ln>
              <a:solidFill>
                <a:srgbClr val="0070C0"/>
              </a:solidFill>
              <a:effectLst/>
              <a:uLnTx/>
              <a:uFillTx/>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31568015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7B25683-ABF3-4BFD-A62A-0BCBFB1D76B5}"/>
              </a:ext>
            </a:extLst>
          </p:cNvPr>
          <p:cNvPicPr>
            <a:picLocks noChangeAspect="1"/>
          </p:cNvPicPr>
          <p:nvPr/>
        </p:nvPicPr>
        <p:blipFill>
          <a:blip r:embed="rId2"/>
          <a:stretch>
            <a:fillRect/>
          </a:stretch>
        </p:blipFill>
        <p:spPr>
          <a:xfrm>
            <a:off x="159798" y="1044010"/>
            <a:ext cx="11872404" cy="5613549"/>
          </a:xfrm>
          <a:prstGeom prst="rect">
            <a:avLst/>
          </a:prstGeom>
        </p:spPr>
      </p:pic>
      <p:sp>
        <p:nvSpPr>
          <p:cNvPr id="3" name="Title 1">
            <a:extLst>
              <a:ext uri="{FF2B5EF4-FFF2-40B4-BE49-F238E27FC236}">
                <a16:creationId xmlns:a16="http://schemas.microsoft.com/office/drawing/2014/main" id="{4C14D953-1491-4D2E-896C-11DF624C26B3}"/>
              </a:ext>
            </a:extLst>
          </p:cNvPr>
          <p:cNvSpPr txBox="1">
            <a:spLocks/>
          </p:cNvSpPr>
          <p:nvPr/>
        </p:nvSpPr>
        <p:spPr>
          <a:xfrm>
            <a:off x="0" y="200441"/>
            <a:ext cx="12192000" cy="77610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000" b="1" dirty="0" err="1">
                <a:solidFill>
                  <a:schemeClr val="accent1">
                    <a:lumMod val="75000"/>
                  </a:schemeClr>
                </a:solidFill>
                <a:latin typeface="Arial" panose="020B0604020202020204" pitchFamily="34" charset="0"/>
                <a:cs typeface="Arial" panose="020B0604020202020204" pitchFamily="34" charset="0"/>
              </a:rPr>
              <a:t>Giriş</a:t>
            </a:r>
            <a:r>
              <a:rPr lang="tr-TR" sz="4000" b="1" dirty="0">
                <a:solidFill>
                  <a:schemeClr val="accent1">
                    <a:lumMod val="75000"/>
                  </a:schemeClr>
                </a:solidFill>
                <a:latin typeface="Arial" panose="020B0604020202020204" pitchFamily="34" charset="0"/>
                <a:cs typeface="Arial" panose="020B0604020202020204" pitchFamily="34" charset="0"/>
              </a:rPr>
              <a:t> </a:t>
            </a:r>
            <a:r>
              <a:rPr lang="en-GB" sz="4000" b="1" dirty="0">
                <a:solidFill>
                  <a:schemeClr val="accent1">
                    <a:lumMod val="75000"/>
                  </a:schemeClr>
                </a:solidFill>
                <a:latin typeface="Arial" panose="020B0604020202020204" pitchFamily="34" charset="0"/>
                <a:cs typeface="Arial" panose="020B0604020202020204" pitchFamily="34" charset="0"/>
              </a:rPr>
              <a:t>/</a:t>
            </a:r>
            <a:r>
              <a:rPr lang="tr-TR" sz="4000" b="1" dirty="0">
                <a:solidFill>
                  <a:schemeClr val="accent1">
                    <a:lumMod val="75000"/>
                  </a:schemeClr>
                </a:solidFill>
                <a:latin typeface="Arial" panose="020B0604020202020204" pitchFamily="34" charset="0"/>
                <a:cs typeface="Arial" panose="020B0604020202020204" pitchFamily="34" charset="0"/>
              </a:rPr>
              <a:t> </a:t>
            </a:r>
            <a:r>
              <a:rPr lang="en-GB" sz="4000" b="1" dirty="0" err="1">
                <a:solidFill>
                  <a:schemeClr val="accent1">
                    <a:lumMod val="75000"/>
                  </a:schemeClr>
                </a:solidFill>
                <a:latin typeface="Arial" panose="020B0604020202020204" pitchFamily="34" charset="0"/>
                <a:cs typeface="Arial" panose="020B0604020202020204" pitchFamily="34" charset="0"/>
              </a:rPr>
              <a:t>Hesap</a:t>
            </a:r>
            <a:r>
              <a:rPr lang="en-GB" sz="4000" b="1" dirty="0">
                <a:solidFill>
                  <a:schemeClr val="accent1">
                    <a:lumMod val="75000"/>
                  </a:schemeClr>
                </a:solidFill>
                <a:latin typeface="Arial" panose="020B0604020202020204" pitchFamily="34" charset="0"/>
                <a:cs typeface="Arial" panose="020B0604020202020204" pitchFamily="34" charset="0"/>
              </a:rPr>
              <a:t> </a:t>
            </a:r>
            <a:r>
              <a:rPr lang="en-GB" sz="4000" b="1" dirty="0" err="1">
                <a:solidFill>
                  <a:schemeClr val="accent1">
                    <a:lumMod val="75000"/>
                  </a:schemeClr>
                </a:solidFill>
                <a:latin typeface="Arial" panose="020B0604020202020204" pitchFamily="34" charset="0"/>
                <a:cs typeface="Arial" panose="020B0604020202020204" pitchFamily="34" charset="0"/>
              </a:rPr>
              <a:t>Oluşturma</a:t>
            </a:r>
            <a:endParaRPr lang="tr-TR" sz="4000" b="1" dirty="0">
              <a:solidFill>
                <a:schemeClr val="accent1">
                  <a:lumMod val="75000"/>
                </a:schemeClr>
              </a:solidFill>
              <a:latin typeface="Arial" panose="020B060402020202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F49DB7FD-DDD6-48FD-9AEA-2193E00D76B0}"/>
              </a:ext>
            </a:extLst>
          </p:cNvPr>
          <p:cNvSpPr/>
          <p:nvPr/>
        </p:nvSpPr>
        <p:spPr>
          <a:xfrm>
            <a:off x="372862" y="2789807"/>
            <a:ext cx="3719744" cy="1844336"/>
          </a:xfrm>
          <a:prstGeom prst="rect">
            <a:avLst/>
          </a:prstGeom>
          <a:solidFill>
            <a:schemeClr val="accent1">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z="1600" dirty="0">
                <a:solidFill>
                  <a:schemeClr val="tx1"/>
                </a:solidFill>
                <a:latin typeface="Arial" panose="020B0604020202020204" pitchFamily="34" charset="0"/>
                <a:cs typeface="Arial" panose="020B0604020202020204" pitchFamily="34" charset="0"/>
              </a:rPr>
              <a:t>Kullanıcı </a:t>
            </a:r>
            <a:r>
              <a:rPr lang="en-GB" sz="1600" dirty="0" err="1">
                <a:solidFill>
                  <a:schemeClr val="tx1"/>
                </a:solidFill>
                <a:latin typeface="Arial" panose="020B0604020202020204" pitchFamily="34" charset="0"/>
                <a:cs typeface="Arial" panose="020B0604020202020204" pitchFamily="34" charset="0"/>
              </a:rPr>
              <a:t>adınızı</a:t>
            </a:r>
            <a:r>
              <a:rPr lang="en-GB" sz="1600" dirty="0">
                <a:solidFill>
                  <a:schemeClr val="tx1"/>
                </a:solidFill>
                <a:latin typeface="Arial" panose="020B0604020202020204" pitchFamily="34" charset="0"/>
                <a:cs typeface="Arial" panose="020B0604020202020204" pitchFamily="34" charset="0"/>
              </a:rPr>
              <a:t> (e-</a:t>
            </a:r>
            <a:r>
              <a:rPr lang="en-GB" sz="1600" dirty="0" err="1">
                <a:solidFill>
                  <a:schemeClr val="tx1"/>
                </a:solidFill>
                <a:latin typeface="Arial" panose="020B0604020202020204" pitchFamily="34" charset="0"/>
                <a:cs typeface="Arial" panose="020B0604020202020204" pitchFamily="34" charset="0"/>
              </a:rPr>
              <a:t>posta</a:t>
            </a:r>
            <a:r>
              <a:rPr lang="en-GB" sz="1600" dirty="0">
                <a:solidFill>
                  <a:schemeClr val="tx1"/>
                </a:solidFill>
                <a:latin typeface="Arial" panose="020B0604020202020204" pitchFamily="34" charset="0"/>
                <a:cs typeface="Arial" panose="020B0604020202020204" pitchFamily="34" charset="0"/>
              </a:rPr>
              <a:t> </a:t>
            </a:r>
            <a:r>
              <a:rPr lang="en-GB" sz="1600" dirty="0" err="1">
                <a:solidFill>
                  <a:schemeClr val="tx1"/>
                </a:solidFill>
                <a:latin typeface="Arial" panose="020B0604020202020204" pitchFamily="34" charset="0"/>
                <a:cs typeface="Arial" panose="020B0604020202020204" pitchFamily="34" charset="0"/>
              </a:rPr>
              <a:t>adresi</a:t>
            </a:r>
            <a:r>
              <a:rPr lang="en-GB" sz="1600" dirty="0">
                <a:solidFill>
                  <a:schemeClr val="tx1"/>
                </a:solidFill>
                <a:latin typeface="Arial" panose="020B0604020202020204" pitchFamily="34" charset="0"/>
                <a:cs typeface="Arial" panose="020B0604020202020204" pitchFamily="34" charset="0"/>
              </a:rPr>
              <a:t>) ve </a:t>
            </a:r>
            <a:r>
              <a:rPr lang="en-GB" sz="1600" dirty="0" err="1">
                <a:solidFill>
                  <a:schemeClr val="tx1"/>
                </a:solidFill>
                <a:latin typeface="Arial" panose="020B0604020202020204" pitchFamily="34" charset="0"/>
                <a:cs typeface="Arial" panose="020B0604020202020204" pitchFamily="34" charset="0"/>
              </a:rPr>
              <a:t>şifrenizi</a:t>
            </a:r>
            <a:r>
              <a:rPr lang="en-GB" sz="1600" dirty="0">
                <a:solidFill>
                  <a:schemeClr val="tx1"/>
                </a:solidFill>
                <a:latin typeface="Arial" panose="020B0604020202020204" pitchFamily="34" charset="0"/>
                <a:cs typeface="Arial" panose="020B0604020202020204" pitchFamily="34" charset="0"/>
              </a:rPr>
              <a:t> </a:t>
            </a:r>
            <a:r>
              <a:rPr lang="en-GB" sz="1600" dirty="0" err="1">
                <a:solidFill>
                  <a:schemeClr val="tx1"/>
                </a:solidFill>
                <a:latin typeface="Arial" panose="020B0604020202020204" pitchFamily="34" charset="0"/>
                <a:cs typeface="Arial" panose="020B0604020202020204" pitchFamily="34" charset="0"/>
              </a:rPr>
              <a:t>giriniz</a:t>
            </a:r>
            <a:r>
              <a:rPr lang="en-GB" sz="1600" dirty="0">
                <a:solidFill>
                  <a:schemeClr val="tx1"/>
                </a:solidFill>
                <a:latin typeface="Arial" panose="020B0604020202020204" pitchFamily="34" charset="0"/>
                <a:cs typeface="Arial" panose="020B0604020202020204" pitchFamily="34" charset="0"/>
              </a:rPr>
              <a:t> ve </a:t>
            </a:r>
            <a:r>
              <a:rPr lang="en-GB" sz="1600" dirty="0" err="1">
                <a:solidFill>
                  <a:schemeClr val="tx1"/>
                </a:solidFill>
                <a:latin typeface="Arial" panose="020B0604020202020204" pitchFamily="34" charset="0"/>
                <a:cs typeface="Arial" panose="020B0604020202020204" pitchFamily="34" charset="0"/>
              </a:rPr>
              <a:t>çalışmak</a:t>
            </a:r>
            <a:r>
              <a:rPr lang="en-GB" sz="1600" dirty="0">
                <a:solidFill>
                  <a:schemeClr val="tx1"/>
                </a:solidFill>
                <a:latin typeface="Arial" panose="020B0604020202020204" pitchFamily="34" charset="0"/>
                <a:cs typeface="Arial" panose="020B0604020202020204" pitchFamily="34" charset="0"/>
              </a:rPr>
              <a:t> </a:t>
            </a:r>
            <a:r>
              <a:rPr lang="en-GB" sz="1600" dirty="0" err="1">
                <a:solidFill>
                  <a:schemeClr val="tx1"/>
                </a:solidFill>
                <a:latin typeface="Arial" panose="020B0604020202020204" pitchFamily="34" charset="0"/>
                <a:cs typeface="Arial" panose="020B0604020202020204" pitchFamily="34" charset="0"/>
              </a:rPr>
              <a:t>istediğiniz</a:t>
            </a:r>
            <a:r>
              <a:rPr lang="en-GB" sz="1600" dirty="0">
                <a:solidFill>
                  <a:schemeClr val="tx1"/>
                </a:solidFill>
                <a:latin typeface="Arial" panose="020B0604020202020204" pitchFamily="34" charset="0"/>
                <a:cs typeface="Arial" panose="020B0604020202020204" pitchFamily="34" charset="0"/>
              </a:rPr>
              <a:t> </a:t>
            </a:r>
            <a:r>
              <a:rPr lang="en-GB" sz="1600" dirty="0" err="1">
                <a:solidFill>
                  <a:schemeClr val="tx1"/>
                </a:solidFill>
                <a:latin typeface="Arial" panose="020B0604020202020204" pitchFamily="34" charset="0"/>
                <a:cs typeface="Arial" panose="020B0604020202020204" pitchFamily="34" charset="0"/>
              </a:rPr>
              <a:t>dili</a:t>
            </a:r>
            <a:r>
              <a:rPr lang="en-GB" sz="1600" dirty="0">
                <a:solidFill>
                  <a:schemeClr val="tx1"/>
                </a:solidFill>
                <a:latin typeface="Arial" panose="020B0604020202020204" pitchFamily="34" charset="0"/>
                <a:cs typeface="Arial" panose="020B0604020202020204" pitchFamily="34" charset="0"/>
              </a:rPr>
              <a:t> </a:t>
            </a:r>
            <a:r>
              <a:rPr lang="en-GB" sz="1600" dirty="0" err="1">
                <a:solidFill>
                  <a:schemeClr val="tx1"/>
                </a:solidFill>
                <a:latin typeface="Arial" panose="020B0604020202020204" pitchFamily="34" charset="0"/>
                <a:cs typeface="Arial" panose="020B0604020202020204" pitchFamily="34" charset="0"/>
              </a:rPr>
              <a:t>seçiniz</a:t>
            </a:r>
            <a:r>
              <a:rPr lang="en-GB" sz="1600" dirty="0">
                <a:solidFill>
                  <a:schemeClr val="tx1"/>
                </a:solidFill>
                <a:latin typeface="Arial" panose="020B0604020202020204" pitchFamily="34" charset="0"/>
                <a:cs typeface="Arial" panose="020B0604020202020204" pitchFamily="34" charset="0"/>
              </a:rPr>
              <a:t>. </a:t>
            </a:r>
            <a:r>
              <a:rPr lang="en-GB" sz="1600" dirty="0" err="1">
                <a:solidFill>
                  <a:schemeClr val="tx1"/>
                </a:solidFill>
                <a:latin typeface="Arial" panose="020B0604020202020204" pitchFamily="34" charset="0"/>
                <a:cs typeface="Arial" panose="020B0604020202020204" pitchFamily="34" charset="0"/>
              </a:rPr>
              <a:t>Eğer</a:t>
            </a:r>
            <a:r>
              <a:rPr lang="en-GB" sz="1600" dirty="0">
                <a:solidFill>
                  <a:schemeClr val="tx1"/>
                </a:solidFill>
                <a:latin typeface="Arial" panose="020B0604020202020204" pitchFamily="34" charset="0"/>
                <a:cs typeface="Arial" panose="020B0604020202020204" pitchFamily="34" charset="0"/>
              </a:rPr>
              <a:t> </a:t>
            </a:r>
            <a:r>
              <a:rPr lang="en-GB" sz="1600" dirty="0" err="1">
                <a:solidFill>
                  <a:schemeClr val="tx1"/>
                </a:solidFill>
                <a:latin typeface="Arial" panose="020B0604020202020204" pitchFamily="34" charset="0"/>
                <a:cs typeface="Arial" panose="020B0604020202020204" pitchFamily="34" charset="0"/>
              </a:rPr>
              <a:t>daha</a:t>
            </a:r>
            <a:r>
              <a:rPr lang="en-GB" sz="1600" dirty="0">
                <a:solidFill>
                  <a:schemeClr val="tx1"/>
                </a:solidFill>
                <a:latin typeface="Arial" panose="020B0604020202020204" pitchFamily="34" charset="0"/>
                <a:cs typeface="Arial" panose="020B0604020202020204" pitchFamily="34" charset="0"/>
              </a:rPr>
              <a:t> </a:t>
            </a:r>
            <a:r>
              <a:rPr lang="en-GB" sz="1600" dirty="0" err="1">
                <a:solidFill>
                  <a:schemeClr val="tx1"/>
                </a:solidFill>
                <a:latin typeface="Arial" panose="020B0604020202020204" pitchFamily="34" charset="0"/>
                <a:cs typeface="Arial" panose="020B0604020202020204" pitchFamily="34" charset="0"/>
              </a:rPr>
              <a:t>önce</a:t>
            </a:r>
            <a:r>
              <a:rPr lang="en-GB" sz="1600" dirty="0">
                <a:solidFill>
                  <a:schemeClr val="tx1"/>
                </a:solidFill>
                <a:latin typeface="Arial" panose="020B0604020202020204" pitchFamily="34" charset="0"/>
                <a:cs typeface="Arial" panose="020B0604020202020204" pitchFamily="34" charset="0"/>
              </a:rPr>
              <a:t> </a:t>
            </a:r>
            <a:r>
              <a:rPr lang="en-GB" sz="1600" dirty="0" err="1">
                <a:solidFill>
                  <a:schemeClr val="tx1"/>
                </a:solidFill>
                <a:latin typeface="Arial" panose="020B0604020202020204" pitchFamily="34" charset="0"/>
                <a:cs typeface="Arial" panose="020B0604020202020204" pitchFamily="34" charset="0"/>
              </a:rPr>
              <a:t>hesap</a:t>
            </a:r>
            <a:r>
              <a:rPr lang="en-GB" sz="1600" dirty="0">
                <a:solidFill>
                  <a:schemeClr val="tx1"/>
                </a:solidFill>
                <a:latin typeface="Arial" panose="020B0604020202020204" pitchFamily="34" charset="0"/>
                <a:cs typeface="Arial" panose="020B0604020202020204" pitchFamily="34" charset="0"/>
              </a:rPr>
              <a:t> </a:t>
            </a:r>
            <a:r>
              <a:rPr lang="en-GB" sz="1600" dirty="0" err="1">
                <a:solidFill>
                  <a:schemeClr val="tx1"/>
                </a:solidFill>
                <a:latin typeface="Arial" panose="020B0604020202020204" pitchFamily="34" charset="0"/>
                <a:cs typeface="Arial" panose="020B0604020202020204" pitchFamily="34" charset="0"/>
              </a:rPr>
              <a:t>oluşturmadıysanız</a:t>
            </a:r>
            <a:r>
              <a:rPr lang="en-GB" sz="1600" dirty="0">
                <a:solidFill>
                  <a:schemeClr val="tx1"/>
                </a:solidFill>
                <a:latin typeface="Arial" panose="020B0604020202020204" pitchFamily="34" charset="0"/>
                <a:cs typeface="Arial" panose="020B0604020202020204" pitchFamily="34" charset="0"/>
              </a:rPr>
              <a:t> ilk </a:t>
            </a:r>
            <a:r>
              <a:rPr lang="en-GB" sz="1600" dirty="0" err="1">
                <a:solidFill>
                  <a:schemeClr val="tx1"/>
                </a:solidFill>
                <a:latin typeface="Arial" panose="020B0604020202020204" pitchFamily="34" charset="0"/>
                <a:cs typeface="Arial" panose="020B0604020202020204" pitchFamily="34" charset="0"/>
              </a:rPr>
              <a:t>girişinizde</a:t>
            </a:r>
            <a:r>
              <a:rPr lang="en-GB" sz="1600" dirty="0">
                <a:solidFill>
                  <a:schemeClr val="tx1"/>
                </a:solidFill>
                <a:latin typeface="Arial" panose="020B0604020202020204" pitchFamily="34" charset="0"/>
                <a:cs typeface="Arial" panose="020B0604020202020204" pitchFamily="34" charset="0"/>
              </a:rPr>
              <a:t> </a:t>
            </a:r>
            <a:r>
              <a:rPr lang="en-GB" sz="1600" dirty="0" err="1">
                <a:solidFill>
                  <a:schemeClr val="tx1"/>
                </a:solidFill>
                <a:latin typeface="Arial" panose="020B0604020202020204" pitchFamily="34" charset="0"/>
                <a:cs typeface="Arial" panose="020B0604020202020204" pitchFamily="34" charset="0"/>
              </a:rPr>
              <a:t>seçtiğiniz</a:t>
            </a:r>
            <a:r>
              <a:rPr lang="en-GB" sz="1600" dirty="0">
                <a:solidFill>
                  <a:schemeClr val="tx1"/>
                </a:solidFill>
                <a:latin typeface="Arial" panose="020B0604020202020204" pitchFamily="34" charset="0"/>
                <a:cs typeface="Arial" panose="020B0604020202020204" pitchFamily="34" charset="0"/>
              </a:rPr>
              <a:t> kullanıcı </a:t>
            </a:r>
            <a:r>
              <a:rPr lang="en-GB" sz="1600" dirty="0" err="1">
                <a:solidFill>
                  <a:schemeClr val="tx1"/>
                </a:solidFill>
                <a:latin typeface="Arial" panose="020B0604020202020204" pitchFamily="34" charset="0"/>
                <a:cs typeface="Arial" panose="020B0604020202020204" pitchFamily="34" charset="0"/>
              </a:rPr>
              <a:t>adı</a:t>
            </a:r>
            <a:r>
              <a:rPr lang="en-GB" sz="1600" dirty="0">
                <a:solidFill>
                  <a:schemeClr val="tx1"/>
                </a:solidFill>
                <a:latin typeface="Arial" panose="020B0604020202020204" pitchFamily="34" charset="0"/>
                <a:cs typeface="Arial" panose="020B0604020202020204" pitchFamily="34" charset="0"/>
              </a:rPr>
              <a:t> ve </a:t>
            </a:r>
            <a:r>
              <a:rPr lang="en-GB" sz="1600" dirty="0" err="1">
                <a:solidFill>
                  <a:schemeClr val="tx1"/>
                </a:solidFill>
                <a:latin typeface="Arial" panose="020B0604020202020204" pitchFamily="34" charset="0"/>
                <a:cs typeface="Arial" panose="020B0604020202020204" pitchFamily="34" charset="0"/>
              </a:rPr>
              <a:t>şifre</a:t>
            </a:r>
            <a:r>
              <a:rPr lang="en-GB" sz="1600" dirty="0">
                <a:solidFill>
                  <a:schemeClr val="tx1"/>
                </a:solidFill>
                <a:latin typeface="Arial" panose="020B0604020202020204" pitchFamily="34" charset="0"/>
                <a:cs typeface="Arial" panose="020B0604020202020204" pitchFamily="34" charset="0"/>
              </a:rPr>
              <a:t> </a:t>
            </a:r>
            <a:r>
              <a:rPr lang="en-GB" sz="1600" dirty="0" err="1">
                <a:solidFill>
                  <a:schemeClr val="tx1"/>
                </a:solidFill>
                <a:latin typeface="Arial" panose="020B0604020202020204" pitchFamily="34" charset="0"/>
                <a:cs typeface="Arial" panose="020B0604020202020204" pitchFamily="34" charset="0"/>
              </a:rPr>
              <a:t>bundan</a:t>
            </a:r>
            <a:r>
              <a:rPr lang="en-GB" sz="1600" dirty="0">
                <a:solidFill>
                  <a:schemeClr val="tx1"/>
                </a:solidFill>
                <a:latin typeface="Arial" panose="020B0604020202020204" pitchFamily="34" charset="0"/>
                <a:cs typeface="Arial" panose="020B0604020202020204" pitchFamily="34" charset="0"/>
              </a:rPr>
              <a:t> </a:t>
            </a:r>
            <a:r>
              <a:rPr lang="en-GB" sz="1600" dirty="0" err="1">
                <a:solidFill>
                  <a:schemeClr val="tx1"/>
                </a:solidFill>
                <a:latin typeface="Arial" panose="020B0604020202020204" pitchFamily="34" charset="0"/>
                <a:cs typeface="Arial" panose="020B0604020202020204" pitchFamily="34" charset="0"/>
              </a:rPr>
              <a:t>sonraki</a:t>
            </a:r>
            <a:r>
              <a:rPr lang="en-GB" sz="1600" dirty="0">
                <a:solidFill>
                  <a:schemeClr val="tx1"/>
                </a:solidFill>
                <a:latin typeface="Arial" panose="020B0604020202020204" pitchFamily="34" charset="0"/>
                <a:cs typeface="Arial" panose="020B0604020202020204" pitchFamily="34" charset="0"/>
              </a:rPr>
              <a:t> </a:t>
            </a:r>
            <a:r>
              <a:rPr lang="en-GB" sz="1600" dirty="0" err="1">
                <a:solidFill>
                  <a:schemeClr val="tx1"/>
                </a:solidFill>
                <a:latin typeface="Arial" panose="020B0604020202020204" pitchFamily="34" charset="0"/>
                <a:cs typeface="Arial" panose="020B0604020202020204" pitchFamily="34" charset="0"/>
              </a:rPr>
              <a:t>girişlerinizde</a:t>
            </a:r>
            <a:r>
              <a:rPr lang="en-GB" sz="1600" dirty="0">
                <a:solidFill>
                  <a:schemeClr val="tx1"/>
                </a:solidFill>
                <a:latin typeface="Arial" panose="020B0604020202020204" pitchFamily="34" charset="0"/>
                <a:cs typeface="Arial" panose="020B0604020202020204" pitchFamily="34" charset="0"/>
              </a:rPr>
              <a:t> </a:t>
            </a:r>
            <a:r>
              <a:rPr lang="en-GB" sz="1600" dirty="0" err="1">
                <a:solidFill>
                  <a:schemeClr val="tx1"/>
                </a:solidFill>
                <a:latin typeface="Arial" panose="020B0604020202020204" pitchFamily="34" charset="0"/>
                <a:cs typeface="Arial" panose="020B0604020202020204" pitchFamily="34" charset="0"/>
              </a:rPr>
              <a:t>geçerli</a:t>
            </a:r>
            <a:r>
              <a:rPr lang="en-GB" sz="1600" dirty="0">
                <a:solidFill>
                  <a:schemeClr val="tx1"/>
                </a:solidFill>
                <a:latin typeface="Arial" panose="020B0604020202020204" pitchFamily="34" charset="0"/>
                <a:cs typeface="Arial" panose="020B0604020202020204" pitchFamily="34" charset="0"/>
              </a:rPr>
              <a:t> </a:t>
            </a:r>
            <a:r>
              <a:rPr lang="en-GB" sz="1600" dirty="0" err="1">
                <a:solidFill>
                  <a:schemeClr val="tx1"/>
                </a:solidFill>
                <a:latin typeface="Arial" panose="020B0604020202020204" pitchFamily="34" charset="0"/>
                <a:cs typeface="Arial" panose="020B0604020202020204" pitchFamily="34" charset="0"/>
              </a:rPr>
              <a:t>olacaktır</a:t>
            </a:r>
            <a:r>
              <a:rPr lang="en-GB" sz="1600" dirty="0">
                <a:solidFill>
                  <a:schemeClr val="tx1"/>
                </a:solidFill>
                <a:latin typeface="Arial" panose="020B0604020202020204" pitchFamily="34" charset="0"/>
                <a:cs typeface="Arial" panose="020B0604020202020204" pitchFamily="34" charset="0"/>
              </a:rPr>
              <a:t>.</a:t>
            </a:r>
            <a:endParaRPr lang="tr-TR" sz="1600" dirty="0">
              <a:solidFill>
                <a:schemeClr val="tx1"/>
              </a:solidFill>
              <a:latin typeface="Arial" panose="020B0604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1003EE5B-00E9-461F-B80B-96AFF695E66F}"/>
              </a:ext>
            </a:extLst>
          </p:cNvPr>
          <p:cNvSpPr/>
          <p:nvPr/>
        </p:nvSpPr>
        <p:spPr>
          <a:xfrm>
            <a:off x="8877670" y="2303016"/>
            <a:ext cx="3055397" cy="706515"/>
          </a:xfrm>
          <a:prstGeom prst="rect">
            <a:avLst/>
          </a:prstGeom>
          <a:solidFill>
            <a:schemeClr val="accent1">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tr-TR" sz="1600" dirty="0">
                <a:solidFill>
                  <a:schemeClr val="tx1"/>
                </a:solidFill>
                <a:latin typeface="Arial" panose="020B0604020202020204" pitchFamily="34" charset="0"/>
                <a:cs typeface="Arial" panose="020B0604020202020204" pitchFamily="34" charset="0"/>
              </a:rPr>
              <a:t>Ekranın sağ üst köşesinden arayüz dilini değiştirebilirsiniz.</a:t>
            </a:r>
          </a:p>
        </p:txBody>
      </p:sp>
    </p:spTree>
    <p:extLst>
      <p:ext uri="{BB962C8B-B14F-4D97-AF65-F5344CB8AC3E}">
        <p14:creationId xmlns:p14="http://schemas.microsoft.com/office/powerpoint/2010/main" val="1850690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C14D953-1491-4D2E-896C-11DF624C26B3}"/>
              </a:ext>
            </a:extLst>
          </p:cNvPr>
          <p:cNvSpPr txBox="1">
            <a:spLocks/>
          </p:cNvSpPr>
          <p:nvPr/>
        </p:nvSpPr>
        <p:spPr>
          <a:xfrm>
            <a:off x="0" y="200441"/>
            <a:ext cx="12192000" cy="77610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000" b="1" dirty="0">
                <a:solidFill>
                  <a:schemeClr val="accent1">
                    <a:lumMod val="75000"/>
                  </a:schemeClr>
                </a:solidFill>
                <a:latin typeface="Arial" panose="020B0604020202020204" pitchFamily="34" charset="0"/>
                <a:cs typeface="Arial" panose="020B0604020202020204" pitchFamily="34" charset="0"/>
              </a:rPr>
              <a:t>Rosetta </a:t>
            </a:r>
            <a:r>
              <a:rPr lang="en-GB" sz="4000" b="1" dirty="0" err="1">
                <a:solidFill>
                  <a:schemeClr val="accent1">
                    <a:lumMod val="75000"/>
                  </a:schemeClr>
                </a:solidFill>
                <a:latin typeface="Arial" panose="020B0604020202020204" pitchFamily="34" charset="0"/>
                <a:cs typeface="Arial" panose="020B0604020202020204" pitchFamily="34" charset="0"/>
              </a:rPr>
              <a:t>Stone’a</a:t>
            </a:r>
            <a:r>
              <a:rPr lang="en-GB" sz="4000" b="1" dirty="0">
                <a:solidFill>
                  <a:schemeClr val="accent1">
                    <a:lumMod val="75000"/>
                  </a:schemeClr>
                </a:solidFill>
                <a:latin typeface="Arial" panose="020B0604020202020204" pitchFamily="34" charset="0"/>
                <a:cs typeface="Arial" panose="020B0604020202020204" pitchFamily="34" charset="0"/>
              </a:rPr>
              <a:t> </a:t>
            </a:r>
            <a:r>
              <a:rPr lang="en-GB" sz="4000" b="1" dirty="0" err="1">
                <a:solidFill>
                  <a:schemeClr val="accent1">
                    <a:lumMod val="75000"/>
                  </a:schemeClr>
                </a:solidFill>
                <a:latin typeface="Arial" panose="020B0604020202020204" pitchFamily="34" charset="0"/>
                <a:cs typeface="Arial" panose="020B0604020202020204" pitchFamily="34" charset="0"/>
              </a:rPr>
              <a:t>Bağlanma</a:t>
            </a:r>
            <a:endParaRPr lang="tr-TR" sz="4000" b="1" dirty="0">
              <a:solidFill>
                <a:schemeClr val="accent1">
                  <a:lumMod val="75000"/>
                </a:schemeClr>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51664D51-7A49-4F9F-A9E5-072F2F8FA654}"/>
              </a:ext>
            </a:extLst>
          </p:cNvPr>
          <p:cNvPicPr>
            <a:picLocks noChangeAspect="1"/>
          </p:cNvPicPr>
          <p:nvPr/>
        </p:nvPicPr>
        <p:blipFill>
          <a:blip r:embed="rId2"/>
          <a:stretch>
            <a:fillRect/>
          </a:stretch>
        </p:blipFill>
        <p:spPr>
          <a:xfrm>
            <a:off x="1743254" y="866048"/>
            <a:ext cx="9149375" cy="5841824"/>
          </a:xfrm>
          <a:prstGeom prst="rect">
            <a:avLst/>
          </a:prstGeom>
        </p:spPr>
      </p:pic>
      <p:sp>
        <p:nvSpPr>
          <p:cNvPr id="6" name="Rectangle 5">
            <a:extLst>
              <a:ext uri="{FF2B5EF4-FFF2-40B4-BE49-F238E27FC236}">
                <a16:creationId xmlns:a16="http://schemas.microsoft.com/office/drawing/2014/main" id="{939A924B-8D6F-4212-96D8-72335B868357}"/>
              </a:ext>
            </a:extLst>
          </p:cNvPr>
          <p:cNvSpPr/>
          <p:nvPr/>
        </p:nvSpPr>
        <p:spPr>
          <a:xfrm>
            <a:off x="6418556" y="3786960"/>
            <a:ext cx="3551067" cy="540269"/>
          </a:xfrm>
          <a:prstGeom prst="rect">
            <a:avLst/>
          </a:prstGeom>
          <a:solidFill>
            <a:schemeClr val="accent1">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tr-TR" sz="1600" dirty="0">
                <a:solidFill>
                  <a:schemeClr val="tx1"/>
                </a:solidFill>
                <a:latin typeface="Arial" panose="020B0604020202020204" pitchFamily="34" charset="0"/>
                <a:cs typeface="Arial" panose="020B0604020202020204" pitchFamily="34" charset="0"/>
              </a:rPr>
              <a:t>“</a:t>
            </a:r>
            <a:r>
              <a:rPr lang="tr-TR" sz="1600" dirty="0" err="1">
                <a:solidFill>
                  <a:schemeClr val="tx1"/>
                </a:solidFill>
                <a:latin typeface="Arial" panose="020B0604020202020204" pitchFamily="34" charset="0"/>
                <a:cs typeface="Arial" panose="020B0604020202020204" pitchFamily="34" charset="0"/>
              </a:rPr>
              <a:t>Launch</a:t>
            </a:r>
            <a:r>
              <a:rPr lang="tr-TR" sz="1600" dirty="0">
                <a:solidFill>
                  <a:schemeClr val="tx1"/>
                </a:solidFill>
                <a:latin typeface="Arial" panose="020B0604020202020204" pitchFamily="34" charset="0"/>
                <a:cs typeface="Arial" panose="020B0604020202020204" pitchFamily="34" charset="0"/>
              </a:rPr>
              <a:t> Rosetta Stone </a:t>
            </a:r>
            <a:r>
              <a:rPr lang="tr-TR" sz="1600" dirty="0" err="1">
                <a:solidFill>
                  <a:schemeClr val="tx1"/>
                </a:solidFill>
                <a:latin typeface="Arial" panose="020B0604020202020204" pitchFamily="34" charset="0"/>
                <a:cs typeface="Arial" panose="020B0604020202020204" pitchFamily="34" charset="0"/>
              </a:rPr>
              <a:t>Foundations</a:t>
            </a:r>
            <a:r>
              <a:rPr lang="tr-TR" sz="1600" dirty="0">
                <a:solidFill>
                  <a:schemeClr val="tx1"/>
                </a:solidFill>
                <a:latin typeface="Arial" panose="020B0604020202020204" pitchFamily="34" charset="0"/>
                <a:cs typeface="Arial" panose="020B0604020202020204" pitchFamily="34" charset="0"/>
              </a:rPr>
              <a:t>” bağlantısına tıklayınız.</a:t>
            </a:r>
          </a:p>
        </p:txBody>
      </p:sp>
      <p:cxnSp>
        <p:nvCxnSpPr>
          <p:cNvPr id="8" name="Straight Arrow Connector 7">
            <a:extLst>
              <a:ext uri="{FF2B5EF4-FFF2-40B4-BE49-F238E27FC236}">
                <a16:creationId xmlns:a16="http://schemas.microsoft.com/office/drawing/2014/main" id="{D2C8F2C7-0DF7-421A-B766-61E4E8592297}"/>
              </a:ext>
            </a:extLst>
          </p:cNvPr>
          <p:cNvCxnSpPr>
            <a:cxnSpLocks/>
            <a:endCxn id="6" idx="0"/>
          </p:cNvCxnSpPr>
          <p:nvPr/>
        </p:nvCxnSpPr>
        <p:spPr>
          <a:xfrm>
            <a:off x="6622742" y="3329760"/>
            <a:ext cx="1571348" cy="457200"/>
          </a:xfrm>
          <a:prstGeom prst="straightConnector1">
            <a:avLst/>
          </a:prstGeom>
          <a:ln w="57150">
            <a:solidFill>
              <a:srgbClr val="0070C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172103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C14D953-1491-4D2E-896C-11DF624C26B3}"/>
              </a:ext>
            </a:extLst>
          </p:cNvPr>
          <p:cNvSpPr txBox="1">
            <a:spLocks/>
          </p:cNvSpPr>
          <p:nvPr/>
        </p:nvSpPr>
        <p:spPr>
          <a:xfrm>
            <a:off x="0" y="200441"/>
            <a:ext cx="12192000" cy="77610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000" b="1" dirty="0" err="1">
                <a:solidFill>
                  <a:schemeClr val="accent1">
                    <a:lumMod val="75000"/>
                  </a:schemeClr>
                </a:solidFill>
                <a:latin typeface="Arial" panose="020B0604020202020204" pitchFamily="34" charset="0"/>
                <a:cs typeface="Arial" panose="020B0604020202020204" pitchFamily="34" charset="0"/>
              </a:rPr>
              <a:t>Mikrofon</a:t>
            </a:r>
            <a:r>
              <a:rPr lang="en-GB" sz="4000" b="1" dirty="0">
                <a:solidFill>
                  <a:schemeClr val="accent1">
                    <a:lumMod val="75000"/>
                  </a:schemeClr>
                </a:solidFill>
                <a:latin typeface="Arial" panose="020B0604020202020204" pitchFamily="34" charset="0"/>
                <a:cs typeface="Arial" panose="020B0604020202020204" pitchFamily="34" charset="0"/>
              </a:rPr>
              <a:t> Kullanım </a:t>
            </a:r>
            <a:r>
              <a:rPr lang="en-GB" sz="4000" b="1" dirty="0" err="1">
                <a:solidFill>
                  <a:schemeClr val="accent1">
                    <a:lumMod val="75000"/>
                  </a:schemeClr>
                </a:solidFill>
                <a:latin typeface="Arial" panose="020B0604020202020204" pitchFamily="34" charset="0"/>
                <a:cs typeface="Arial" panose="020B0604020202020204" pitchFamily="34" charset="0"/>
              </a:rPr>
              <a:t>İzni</a:t>
            </a:r>
            <a:endParaRPr lang="tr-TR" sz="4000" b="1" dirty="0">
              <a:solidFill>
                <a:schemeClr val="accent1">
                  <a:lumMod val="75000"/>
                </a:schemeClr>
              </a:solidFill>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F440F5DB-7717-4205-AF3D-E477E4055A5C}"/>
              </a:ext>
            </a:extLst>
          </p:cNvPr>
          <p:cNvPicPr>
            <a:picLocks noChangeAspect="1"/>
          </p:cNvPicPr>
          <p:nvPr/>
        </p:nvPicPr>
        <p:blipFill>
          <a:blip r:embed="rId2"/>
          <a:stretch>
            <a:fillRect/>
          </a:stretch>
        </p:blipFill>
        <p:spPr>
          <a:xfrm>
            <a:off x="201765" y="1545278"/>
            <a:ext cx="11788469" cy="4193674"/>
          </a:xfrm>
          <a:prstGeom prst="rect">
            <a:avLst/>
          </a:prstGeom>
        </p:spPr>
      </p:pic>
      <p:sp>
        <p:nvSpPr>
          <p:cNvPr id="7" name="Rectangle 6">
            <a:extLst>
              <a:ext uri="{FF2B5EF4-FFF2-40B4-BE49-F238E27FC236}">
                <a16:creationId xmlns:a16="http://schemas.microsoft.com/office/drawing/2014/main" id="{2D1017B6-E619-4232-868E-0DC772390261}"/>
              </a:ext>
            </a:extLst>
          </p:cNvPr>
          <p:cNvSpPr/>
          <p:nvPr/>
        </p:nvSpPr>
        <p:spPr>
          <a:xfrm>
            <a:off x="1637930" y="3429000"/>
            <a:ext cx="6041254" cy="1092024"/>
          </a:xfrm>
          <a:prstGeom prst="rect">
            <a:avLst/>
          </a:prstGeom>
          <a:solidFill>
            <a:schemeClr val="accent1">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tr-TR" sz="1600" dirty="0">
                <a:solidFill>
                  <a:schemeClr val="tx1"/>
                </a:solidFill>
                <a:latin typeface="Arial" panose="020B0604020202020204" pitchFamily="34" charset="0"/>
                <a:cs typeface="Arial" panose="020B0604020202020204" pitchFamily="34" charset="0"/>
              </a:rPr>
              <a:t>“</a:t>
            </a:r>
            <a:r>
              <a:rPr lang="tr-TR" sz="1600" dirty="0" err="1">
                <a:solidFill>
                  <a:schemeClr val="tx1"/>
                </a:solidFill>
                <a:latin typeface="Arial" panose="020B0604020202020204" pitchFamily="34" charset="0"/>
                <a:cs typeface="Arial" panose="020B0604020202020204" pitchFamily="34" charset="0"/>
              </a:rPr>
              <a:t>Allow</a:t>
            </a:r>
            <a:r>
              <a:rPr lang="tr-TR" sz="1600" dirty="0">
                <a:solidFill>
                  <a:schemeClr val="tx1"/>
                </a:solidFill>
                <a:latin typeface="Arial" panose="020B0604020202020204" pitchFamily="34" charset="0"/>
                <a:cs typeface="Arial" panose="020B0604020202020204" pitchFamily="34" charset="0"/>
              </a:rPr>
              <a:t>” butonuna tıklayarak Rosetta Stone’un mikrofonunuzu kullanmasına izin veriniz. Konuşma ve telaffuz içeren alıştırmalar için mikrofon gerekmektedir. Mikrofon bağlantısı olmadan bu alıştırmalar yapılamamaktadır.</a:t>
            </a:r>
          </a:p>
        </p:txBody>
      </p:sp>
      <p:cxnSp>
        <p:nvCxnSpPr>
          <p:cNvPr id="9" name="Straight Arrow Connector 8">
            <a:extLst>
              <a:ext uri="{FF2B5EF4-FFF2-40B4-BE49-F238E27FC236}">
                <a16:creationId xmlns:a16="http://schemas.microsoft.com/office/drawing/2014/main" id="{75106A9F-5880-4290-9A2C-18CCE6E4CEC9}"/>
              </a:ext>
            </a:extLst>
          </p:cNvPr>
          <p:cNvCxnSpPr>
            <a:cxnSpLocks/>
          </p:cNvCxnSpPr>
          <p:nvPr/>
        </p:nvCxnSpPr>
        <p:spPr>
          <a:xfrm>
            <a:off x="2592279" y="2637302"/>
            <a:ext cx="905523" cy="791698"/>
          </a:xfrm>
          <a:prstGeom prst="straightConnector1">
            <a:avLst/>
          </a:prstGeom>
          <a:ln w="57150">
            <a:solidFill>
              <a:srgbClr val="0070C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695142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C14D953-1491-4D2E-896C-11DF624C26B3}"/>
              </a:ext>
            </a:extLst>
          </p:cNvPr>
          <p:cNvSpPr txBox="1">
            <a:spLocks/>
          </p:cNvSpPr>
          <p:nvPr/>
        </p:nvSpPr>
        <p:spPr>
          <a:xfrm>
            <a:off x="0" y="200441"/>
            <a:ext cx="12192000" cy="77610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tr-TR" sz="4000" b="1" dirty="0">
                <a:solidFill>
                  <a:schemeClr val="accent1">
                    <a:lumMod val="75000"/>
                  </a:schemeClr>
                </a:solidFill>
                <a:latin typeface="Arial" panose="020B0604020202020204" pitchFamily="34" charset="0"/>
                <a:cs typeface="Arial" panose="020B0604020202020204" pitchFamily="34" charset="0"/>
              </a:rPr>
              <a:t>Kurs (Müfredat)</a:t>
            </a:r>
            <a:r>
              <a:rPr lang="en-GB" sz="4000" b="1" dirty="0">
                <a:solidFill>
                  <a:schemeClr val="accent1">
                    <a:lumMod val="75000"/>
                  </a:schemeClr>
                </a:solidFill>
                <a:latin typeface="Arial" panose="020B0604020202020204" pitchFamily="34" charset="0"/>
                <a:cs typeface="Arial" panose="020B0604020202020204" pitchFamily="34" charset="0"/>
              </a:rPr>
              <a:t> </a:t>
            </a:r>
            <a:r>
              <a:rPr lang="en-GB" sz="4000" b="1" dirty="0" err="1">
                <a:solidFill>
                  <a:schemeClr val="accent1">
                    <a:lumMod val="75000"/>
                  </a:schemeClr>
                </a:solidFill>
                <a:latin typeface="Arial" panose="020B0604020202020204" pitchFamily="34" charset="0"/>
                <a:cs typeface="Arial" panose="020B0604020202020204" pitchFamily="34" charset="0"/>
              </a:rPr>
              <a:t>Seçimi</a:t>
            </a:r>
            <a:endParaRPr lang="tr-TR" sz="4000" b="1" dirty="0">
              <a:solidFill>
                <a:schemeClr val="accent1">
                  <a:lumMod val="75000"/>
                </a:schemeClr>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6720843C-39BD-460E-9388-1112AF499EE1}"/>
              </a:ext>
            </a:extLst>
          </p:cNvPr>
          <p:cNvPicPr>
            <a:picLocks noChangeAspect="1"/>
          </p:cNvPicPr>
          <p:nvPr/>
        </p:nvPicPr>
        <p:blipFill>
          <a:blip r:embed="rId2"/>
          <a:stretch>
            <a:fillRect/>
          </a:stretch>
        </p:blipFill>
        <p:spPr>
          <a:xfrm>
            <a:off x="187910" y="1181570"/>
            <a:ext cx="11816179" cy="5493161"/>
          </a:xfrm>
          <a:prstGeom prst="rect">
            <a:avLst/>
          </a:prstGeom>
        </p:spPr>
      </p:pic>
      <p:sp>
        <p:nvSpPr>
          <p:cNvPr id="11" name="Rectangle 10">
            <a:extLst>
              <a:ext uri="{FF2B5EF4-FFF2-40B4-BE49-F238E27FC236}">
                <a16:creationId xmlns:a16="http://schemas.microsoft.com/office/drawing/2014/main" id="{DD3BF581-DD28-4100-B0FB-8FD21AFBC946}"/>
              </a:ext>
            </a:extLst>
          </p:cNvPr>
          <p:cNvSpPr/>
          <p:nvPr/>
        </p:nvSpPr>
        <p:spPr>
          <a:xfrm>
            <a:off x="6946776" y="3304713"/>
            <a:ext cx="5057313" cy="1560250"/>
          </a:xfrm>
          <a:prstGeom prst="rect">
            <a:avLst/>
          </a:prstGeom>
          <a:solidFill>
            <a:schemeClr val="accent1">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tr-TR" sz="1600" dirty="0">
                <a:solidFill>
                  <a:schemeClr val="tx1"/>
                </a:solidFill>
                <a:latin typeface="Arial" panose="020B0604020202020204" pitchFamily="34" charset="0"/>
                <a:cs typeface="Arial" panose="020B0604020202020204" pitchFamily="34" charset="0"/>
              </a:rPr>
              <a:t>Seçtiğiniz dil için çalışmak istediğiniz müfredatı belirleyiniz. Alıştırmaların dağılımı seçiminize göre yapılacaktır. Örneğin “Standard” seçeneğinde tüm yeteneklerden (</a:t>
            </a:r>
            <a:r>
              <a:rPr lang="tr-TR" sz="1600" dirty="0" err="1">
                <a:solidFill>
                  <a:schemeClr val="tx1"/>
                </a:solidFill>
                <a:latin typeface="Arial" panose="020B0604020202020204" pitchFamily="34" charset="0"/>
                <a:cs typeface="Arial" panose="020B0604020202020204" pitchFamily="34" charset="0"/>
              </a:rPr>
              <a:t>Okuma,Yazma</a:t>
            </a:r>
            <a:r>
              <a:rPr lang="tr-TR" sz="1600" dirty="0">
                <a:solidFill>
                  <a:schemeClr val="tx1"/>
                </a:solidFill>
                <a:latin typeface="Arial" panose="020B0604020202020204" pitchFamily="34" charset="0"/>
                <a:cs typeface="Arial" panose="020B0604020202020204" pitchFamily="34" charset="0"/>
              </a:rPr>
              <a:t>, Konuşma ve Dinleme) eşit miktarda alıştırma olacaktır. “</a:t>
            </a:r>
            <a:r>
              <a:rPr lang="tr-TR" sz="1600" dirty="0" err="1">
                <a:solidFill>
                  <a:schemeClr val="tx1"/>
                </a:solidFill>
                <a:latin typeface="Arial" panose="020B0604020202020204" pitchFamily="34" charset="0"/>
                <a:cs typeface="Arial" panose="020B0604020202020204" pitchFamily="34" charset="0"/>
              </a:rPr>
              <a:t>Apply</a:t>
            </a:r>
            <a:r>
              <a:rPr lang="tr-TR" sz="1600" dirty="0">
                <a:solidFill>
                  <a:schemeClr val="tx1"/>
                </a:solidFill>
                <a:latin typeface="Arial" panose="020B0604020202020204" pitchFamily="34" charset="0"/>
                <a:cs typeface="Arial" panose="020B0604020202020204" pitchFamily="34" charset="0"/>
              </a:rPr>
              <a:t> </a:t>
            </a:r>
            <a:r>
              <a:rPr lang="tr-TR" sz="1600" dirty="0" err="1">
                <a:solidFill>
                  <a:schemeClr val="tx1"/>
                </a:solidFill>
                <a:latin typeface="Arial" panose="020B0604020202020204" pitchFamily="34" charset="0"/>
                <a:cs typeface="Arial" panose="020B0604020202020204" pitchFamily="34" charset="0"/>
              </a:rPr>
              <a:t>Changes</a:t>
            </a:r>
            <a:r>
              <a:rPr lang="tr-TR" sz="1600" dirty="0">
                <a:solidFill>
                  <a:schemeClr val="tx1"/>
                </a:solidFill>
                <a:latin typeface="Arial" panose="020B0604020202020204" pitchFamily="34" charset="0"/>
                <a:cs typeface="Arial" panose="020B0604020202020204" pitchFamily="34" charset="0"/>
              </a:rPr>
              <a:t>” butonuna tıklayarak seçiminizi tamamlayınız.</a:t>
            </a:r>
          </a:p>
        </p:txBody>
      </p:sp>
      <p:cxnSp>
        <p:nvCxnSpPr>
          <p:cNvPr id="12" name="Straight Arrow Connector 11">
            <a:extLst>
              <a:ext uri="{FF2B5EF4-FFF2-40B4-BE49-F238E27FC236}">
                <a16:creationId xmlns:a16="http://schemas.microsoft.com/office/drawing/2014/main" id="{18F4B518-D06E-40E1-B9A2-2AF4C0AB95C5}"/>
              </a:ext>
            </a:extLst>
          </p:cNvPr>
          <p:cNvCxnSpPr>
            <a:cxnSpLocks/>
            <a:endCxn id="11" idx="1"/>
          </p:cNvCxnSpPr>
          <p:nvPr/>
        </p:nvCxnSpPr>
        <p:spPr>
          <a:xfrm flipV="1">
            <a:off x="6095999" y="4084838"/>
            <a:ext cx="850777" cy="1898712"/>
          </a:xfrm>
          <a:prstGeom prst="straightConnector1">
            <a:avLst/>
          </a:prstGeom>
          <a:ln w="57150">
            <a:solidFill>
              <a:srgbClr val="0070C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843554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C14D953-1491-4D2E-896C-11DF624C26B3}"/>
              </a:ext>
            </a:extLst>
          </p:cNvPr>
          <p:cNvSpPr txBox="1">
            <a:spLocks/>
          </p:cNvSpPr>
          <p:nvPr/>
        </p:nvSpPr>
        <p:spPr>
          <a:xfrm>
            <a:off x="0" y="200441"/>
            <a:ext cx="12192000" cy="77610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000" b="1" dirty="0" err="1">
                <a:solidFill>
                  <a:schemeClr val="accent1">
                    <a:lumMod val="75000"/>
                  </a:schemeClr>
                </a:solidFill>
                <a:latin typeface="Arial" panose="020B0604020202020204" pitchFamily="34" charset="0"/>
                <a:cs typeface="Arial" panose="020B0604020202020204" pitchFamily="34" charset="0"/>
              </a:rPr>
              <a:t>Ünite</a:t>
            </a:r>
            <a:r>
              <a:rPr lang="en-GB" sz="4000" b="1" dirty="0">
                <a:solidFill>
                  <a:schemeClr val="accent1">
                    <a:lumMod val="75000"/>
                  </a:schemeClr>
                </a:solidFill>
                <a:latin typeface="Arial" panose="020B0604020202020204" pitchFamily="34" charset="0"/>
                <a:cs typeface="Arial" panose="020B0604020202020204" pitchFamily="34" charset="0"/>
              </a:rPr>
              <a:t> ve </a:t>
            </a:r>
            <a:r>
              <a:rPr lang="en-GB" sz="4000" b="1" dirty="0" err="1">
                <a:solidFill>
                  <a:schemeClr val="accent1">
                    <a:lumMod val="75000"/>
                  </a:schemeClr>
                </a:solidFill>
                <a:latin typeface="Arial" panose="020B0604020202020204" pitchFamily="34" charset="0"/>
                <a:cs typeface="Arial" panose="020B0604020202020204" pitchFamily="34" charset="0"/>
              </a:rPr>
              <a:t>Dersler</a:t>
            </a:r>
            <a:endParaRPr lang="tr-TR" sz="4000" b="1" dirty="0">
              <a:solidFill>
                <a:schemeClr val="accent1">
                  <a:lumMod val="75000"/>
                </a:schemeClr>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C6F6BFEB-377A-A86E-FA82-464F059F8259}"/>
              </a:ext>
            </a:extLst>
          </p:cNvPr>
          <p:cNvPicPr>
            <a:picLocks noChangeAspect="1"/>
          </p:cNvPicPr>
          <p:nvPr/>
        </p:nvPicPr>
        <p:blipFill>
          <a:blip r:embed="rId2"/>
          <a:stretch>
            <a:fillRect/>
          </a:stretch>
        </p:blipFill>
        <p:spPr>
          <a:xfrm>
            <a:off x="347708" y="1302221"/>
            <a:ext cx="11496583" cy="5477494"/>
          </a:xfrm>
          <a:prstGeom prst="rect">
            <a:avLst/>
          </a:prstGeom>
        </p:spPr>
      </p:pic>
      <p:sp>
        <p:nvSpPr>
          <p:cNvPr id="6" name="Rectangle 5">
            <a:extLst>
              <a:ext uri="{FF2B5EF4-FFF2-40B4-BE49-F238E27FC236}">
                <a16:creationId xmlns:a16="http://schemas.microsoft.com/office/drawing/2014/main" id="{9A16EF30-9F1C-C652-6D3D-57D221E9C989}"/>
              </a:ext>
            </a:extLst>
          </p:cNvPr>
          <p:cNvSpPr/>
          <p:nvPr/>
        </p:nvSpPr>
        <p:spPr>
          <a:xfrm>
            <a:off x="3972757" y="843118"/>
            <a:ext cx="7981025" cy="1465765"/>
          </a:xfrm>
          <a:prstGeom prst="rect">
            <a:avLst/>
          </a:prstGeom>
          <a:solidFill>
            <a:schemeClr val="accent1">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tr-TR" sz="1600" dirty="0">
                <a:solidFill>
                  <a:schemeClr val="tx1"/>
                </a:solidFill>
                <a:latin typeface="Arial" panose="020B0604020202020204" pitchFamily="34" charset="0"/>
                <a:cs typeface="Arial" panose="020B0604020202020204" pitchFamily="34" charset="0"/>
              </a:rPr>
              <a:t>Karşınıza ünite ekranı gelecektir. “Start” butonu ile “</a:t>
            </a:r>
            <a:r>
              <a:rPr lang="tr-TR" sz="1600" dirty="0" err="1">
                <a:solidFill>
                  <a:schemeClr val="tx1"/>
                </a:solidFill>
                <a:latin typeface="Arial" panose="020B0604020202020204" pitchFamily="34" charset="0"/>
                <a:cs typeface="Arial" panose="020B0604020202020204" pitchFamily="34" charset="0"/>
              </a:rPr>
              <a:t>Core</a:t>
            </a:r>
            <a:r>
              <a:rPr lang="tr-TR" sz="1600" dirty="0">
                <a:solidFill>
                  <a:schemeClr val="tx1"/>
                </a:solidFill>
                <a:latin typeface="Arial" panose="020B0604020202020204" pitchFamily="34" charset="0"/>
                <a:cs typeface="Arial" panose="020B0604020202020204" pitchFamily="34" charset="0"/>
              </a:rPr>
              <a:t> </a:t>
            </a:r>
            <a:r>
              <a:rPr lang="tr-TR" sz="1600" dirty="0" err="1">
                <a:solidFill>
                  <a:schemeClr val="tx1"/>
                </a:solidFill>
                <a:latin typeface="Arial" panose="020B0604020202020204" pitchFamily="34" charset="0"/>
                <a:cs typeface="Arial" panose="020B0604020202020204" pitchFamily="34" charset="0"/>
              </a:rPr>
              <a:t>Lesson</a:t>
            </a:r>
            <a:r>
              <a:rPr lang="tr-TR" sz="1600" dirty="0">
                <a:solidFill>
                  <a:schemeClr val="tx1"/>
                </a:solidFill>
                <a:latin typeface="Arial" panose="020B0604020202020204" pitchFamily="34" charset="0"/>
                <a:cs typeface="Arial" panose="020B0604020202020204" pitchFamily="34" charset="0"/>
              </a:rPr>
              <a:t>” olarak adlandırılan ve aktiviteleri içeren bölümden başlayabilirsiniz. Eğer isterseniz, yine ilgili alıştırmaya ait “Start” butonunu kullanarak telaffuz, kelime ya da gramer gibi odaklı aktiviteleri de tamamlayabilirsiniz. Sol üstteki “Show Menu” ise tüm üniteleri listeleyebileceğiniz ekranı açacaktır. “Show Menu” butonuna tıklayınız.</a:t>
            </a:r>
          </a:p>
        </p:txBody>
      </p:sp>
      <p:cxnSp>
        <p:nvCxnSpPr>
          <p:cNvPr id="9" name="Straight Arrow Connector 8">
            <a:extLst>
              <a:ext uri="{FF2B5EF4-FFF2-40B4-BE49-F238E27FC236}">
                <a16:creationId xmlns:a16="http://schemas.microsoft.com/office/drawing/2014/main" id="{C7D47F4C-E0CB-01CB-F73D-217FA0E94A49}"/>
              </a:ext>
            </a:extLst>
          </p:cNvPr>
          <p:cNvCxnSpPr>
            <a:cxnSpLocks/>
          </p:cNvCxnSpPr>
          <p:nvPr/>
        </p:nvCxnSpPr>
        <p:spPr>
          <a:xfrm>
            <a:off x="7963270" y="3675355"/>
            <a:ext cx="696897" cy="248554"/>
          </a:xfrm>
          <a:prstGeom prst="straightConnector1">
            <a:avLst/>
          </a:prstGeom>
          <a:ln w="5715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2A42C8D1-B0CB-0FD1-721B-B5946EF8DCE2}"/>
              </a:ext>
            </a:extLst>
          </p:cNvPr>
          <p:cNvCxnSpPr>
            <a:cxnSpLocks/>
          </p:cNvCxnSpPr>
          <p:nvPr/>
        </p:nvCxnSpPr>
        <p:spPr>
          <a:xfrm flipH="1">
            <a:off x="3240350" y="1953087"/>
            <a:ext cx="816745" cy="142043"/>
          </a:xfrm>
          <a:prstGeom prst="straightConnector1">
            <a:avLst/>
          </a:prstGeom>
          <a:ln w="57150">
            <a:solidFill>
              <a:srgbClr val="0070C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056764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C14D953-1491-4D2E-896C-11DF624C26B3}"/>
              </a:ext>
            </a:extLst>
          </p:cNvPr>
          <p:cNvSpPr txBox="1">
            <a:spLocks/>
          </p:cNvSpPr>
          <p:nvPr/>
        </p:nvSpPr>
        <p:spPr>
          <a:xfrm>
            <a:off x="0" y="200441"/>
            <a:ext cx="12192000" cy="77610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tr-TR" sz="4000" b="1" dirty="0">
                <a:solidFill>
                  <a:schemeClr val="accent1">
                    <a:lumMod val="75000"/>
                  </a:schemeClr>
                </a:solidFill>
                <a:latin typeface="Arial" panose="020B0604020202020204" pitchFamily="34" charset="0"/>
                <a:cs typeface="Arial" panose="020B0604020202020204" pitchFamily="34" charset="0"/>
              </a:rPr>
              <a:t>Tüm Üniteler</a:t>
            </a:r>
          </a:p>
        </p:txBody>
      </p:sp>
      <p:pic>
        <p:nvPicPr>
          <p:cNvPr id="5" name="Picture 4">
            <a:extLst>
              <a:ext uri="{FF2B5EF4-FFF2-40B4-BE49-F238E27FC236}">
                <a16:creationId xmlns:a16="http://schemas.microsoft.com/office/drawing/2014/main" id="{990ED01A-1CF6-3550-4085-C805DCBEC889}"/>
              </a:ext>
            </a:extLst>
          </p:cNvPr>
          <p:cNvPicPr>
            <a:picLocks noChangeAspect="1"/>
          </p:cNvPicPr>
          <p:nvPr/>
        </p:nvPicPr>
        <p:blipFill>
          <a:blip r:embed="rId2"/>
          <a:stretch>
            <a:fillRect/>
          </a:stretch>
        </p:blipFill>
        <p:spPr>
          <a:xfrm>
            <a:off x="0" y="912200"/>
            <a:ext cx="12192000" cy="5745359"/>
          </a:xfrm>
          <a:prstGeom prst="rect">
            <a:avLst/>
          </a:prstGeom>
        </p:spPr>
      </p:pic>
      <p:sp>
        <p:nvSpPr>
          <p:cNvPr id="6" name="Rectangle 5">
            <a:extLst>
              <a:ext uri="{FF2B5EF4-FFF2-40B4-BE49-F238E27FC236}">
                <a16:creationId xmlns:a16="http://schemas.microsoft.com/office/drawing/2014/main" id="{B793A02B-0CD6-7D34-9EC6-717F11F3C03D}"/>
              </a:ext>
            </a:extLst>
          </p:cNvPr>
          <p:cNvSpPr/>
          <p:nvPr/>
        </p:nvSpPr>
        <p:spPr>
          <a:xfrm>
            <a:off x="1313154" y="2770534"/>
            <a:ext cx="5176422" cy="913483"/>
          </a:xfrm>
          <a:prstGeom prst="rect">
            <a:avLst/>
          </a:prstGeom>
          <a:solidFill>
            <a:schemeClr val="accent1">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tr-TR" sz="1600" dirty="0">
                <a:solidFill>
                  <a:schemeClr val="tx1"/>
                </a:solidFill>
                <a:latin typeface="Arial" panose="020B0604020202020204" pitchFamily="34" charset="0"/>
                <a:cs typeface="Arial" panose="020B0604020202020204" pitchFamily="34" charset="0"/>
              </a:rPr>
              <a:t>İstediğiniz herhangi bir üniteyi seçerek çalışmaya başlayabilirsiniz. Her 4 ünite, 1 seviye demektir. Dil düzeyinize göre istediğiniz üniteyi seçiniz.</a:t>
            </a:r>
          </a:p>
        </p:txBody>
      </p:sp>
      <p:cxnSp>
        <p:nvCxnSpPr>
          <p:cNvPr id="7" name="Straight Arrow Connector 6">
            <a:extLst>
              <a:ext uri="{FF2B5EF4-FFF2-40B4-BE49-F238E27FC236}">
                <a16:creationId xmlns:a16="http://schemas.microsoft.com/office/drawing/2014/main" id="{39E8E911-B63A-D1C6-D7CD-F4D048E4D262}"/>
              </a:ext>
            </a:extLst>
          </p:cNvPr>
          <p:cNvCxnSpPr>
            <a:cxnSpLocks/>
            <a:stCxn id="6" idx="0"/>
          </p:cNvCxnSpPr>
          <p:nvPr/>
        </p:nvCxnSpPr>
        <p:spPr>
          <a:xfrm flipH="1" flipV="1">
            <a:off x="3661579" y="2224672"/>
            <a:ext cx="239786" cy="545862"/>
          </a:xfrm>
          <a:prstGeom prst="straightConnector1">
            <a:avLst/>
          </a:prstGeom>
          <a:ln w="57150">
            <a:solidFill>
              <a:srgbClr val="0070C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8783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C14D953-1491-4D2E-896C-11DF624C26B3}"/>
              </a:ext>
            </a:extLst>
          </p:cNvPr>
          <p:cNvSpPr txBox="1">
            <a:spLocks/>
          </p:cNvSpPr>
          <p:nvPr/>
        </p:nvSpPr>
        <p:spPr>
          <a:xfrm>
            <a:off x="0" y="200441"/>
            <a:ext cx="12192000" cy="77610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tr-TR" sz="4000" b="1" dirty="0">
                <a:solidFill>
                  <a:schemeClr val="accent1">
                    <a:lumMod val="75000"/>
                  </a:schemeClr>
                </a:solidFill>
                <a:latin typeface="Arial" panose="020B0604020202020204" pitchFamily="34" charset="0"/>
                <a:cs typeface="Arial" panose="020B0604020202020204" pitchFamily="34" charset="0"/>
              </a:rPr>
              <a:t>Dersler ve Aktiviteler</a:t>
            </a:r>
          </a:p>
        </p:txBody>
      </p:sp>
      <p:pic>
        <p:nvPicPr>
          <p:cNvPr id="5" name="Picture 4">
            <a:extLst>
              <a:ext uri="{FF2B5EF4-FFF2-40B4-BE49-F238E27FC236}">
                <a16:creationId xmlns:a16="http://schemas.microsoft.com/office/drawing/2014/main" id="{13833CDC-9C3F-7493-31FD-E87CE1DF02E8}"/>
              </a:ext>
            </a:extLst>
          </p:cNvPr>
          <p:cNvPicPr>
            <a:picLocks noChangeAspect="1"/>
          </p:cNvPicPr>
          <p:nvPr/>
        </p:nvPicPr>
        <p:blipFill>
          <a:blip r:embed="rId2"/>
          <a:stretch>
            <a:fillRect/>
          </a:stretch>
        </p:blipFill>
        <p:spPr>
          <a:xfrm>
            <a:off x="329953" y="1400703"/>
            <a:ext cx="11532093" cy="5395132"/>
          </a:xfrm>
          <a:prstGeom prst="rect">
            <a:avLst/>
          </a:prstGeom>
        </p:spPr>
      </p:pic>
      <p:sp>
        <p:nvSpPr>
          <p:cNvPr id="6" name="Rectangle 5">
            <a:extLst>
              <a:ext uri="{FF2B5EF4-FFF2-40B4-BE49-F238E27FC236}">
                <a16:creationId xmlns:a16="http://schemas.microsoft.com/office/drawing/2014/main" id="{B0E491BA-5F8E-B93A-2EEE-A91004771AC5}"/>
              </a:ext>
            </a:extLst>
          </p:cNvPr>
          <p:cNvSpPr/>
          <p:nvPr/>
        </p:nvSpPr>
        <p:spPr>
          <a:xfrm>
            <a:off x="4471386" y="1816177"/>
            <a:ext cx="5462728" cy="1360107"/>
          </a:xfrm>
          <a:prstGeom prst="rect">
            <a:avLst/>
          </a:prstGeom>
          <a:solidFill>
            <a:schemeClr val="accent1">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tr-TR" sz="1600" dirty="0">
                <a:solidFill>
                  <a:schemeClr val="tx1"/>
                </a:solidFill>
                <a:latin typeface="Arial" panose="020B0604020202020204" pitchFamily="34" charset="0"/>
                <a:cs typeface="Arial" panose="020B0604020202020204" pitchFamily="34" charset="0"/>
              </a:rPr>
              <a:t>Her ünite altında 4 ders, her ders altında ise 1 çekirdek ders ve farklı odaklı aktiviteler yer almaktadır. Tavsiye edilen yöntem sırasıyla ilerlemek olmakla beraber istediğiniz sırayı tercih edebilirsiniz. “Start” butonlarını kullanınız.</a:t>
            </a:r>
          </a:p>
        </p:txBody>
      </p:sp>
      <p:cxnSp>
        <p:nvCxnSpPr>
          <p:cNvPr id="9" name="Straight Arrow Connector 8">
            <a:extLst>
              <a:ext uri="{FF2B5EF4-FFF2-40B4-BE49-F238E27FC236}">
                <a16:creationId xmlns:a16="http://schemas.microsoft.com/office/drawing/2014/main" id="{D95779A5-A5AD-CDF7-00D2-754C9B8C08FE}"/>
              </a:ext>
            </a:extLst>
          </p:cNvPr>
          <p:cNvCxnSpPr>
            <a:cxnSpLocks/>
          </p:cNvCxnSpPr>
          <p:nvPr/>
        </p:nvCxnSpPr>
        <p:spPr>
          <a:xfrm>
            <a:off x="8034291" y="3176284"/>
            <a:ext cx="1162975" cy="681757"/>
          </a:xfrm>
          <a:prstGeom prst="straightConnector1">
            <a:avLst/>
          </a:prstGeom>
          <a:ln w="57150">
            <a:solidFill>
              <a:srgbClr val="0070C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001216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C14D953-1491-4D2E-896C-11DF624C26B3}"/>
              </a:ext>
            </a:extLst>
          </p:cNvPr>
          <p:cNvSpPr txBox="1">
            <a:spLocks/>
          </p:cNvSpPr>
          <p:nvPr/>
        </p:nvSpPr>
        <p:spPr>
          <a:xfrm>
            <a:off x="0" y="200441"/>
            <a:ext cx="12192000" cy="77610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tr-TR" sz="4000" b="1" dirty="0">
                <a:solidFill>
                  <a:schemeClr val="accent1">
                    <a:lumMod val="75000"/>
                  </a:schemeClr>
                </a:solidFill>
                <a:latin typeface="Arial" panose="020B0604020202020204" pitchFamily="34" charset="0"/>
                <a:cs typeface="Arial" panose="020B0604020202020204" pitchFamily="34" charset="0"/>
              </a:rPr>
              <a:t>Ses Tanıma</a:t>
            </a:r>
          </a:p>
        </p:txBody>
      </p:sp>
      <p:pic>
        <p:nvPicPr>
          <p:cNvPr id="4" name="Picture 3">
            <a:extLst>
              <a:ext uri="{FF2B5EF4-FFF2-40B4-BE49-F238E27FC236}">
                <a16:creationId xmlns:a16="http://schemas.microsoft.com/office/drawing/2014/main" id="{BA279552-802B-4485-B77A-774BB355C335}"/>
              </a:ext>
            </a:extLst>
          </p:cNvPr>
          <p:cNvPicPr>
            <a:picLocks noChangeAspect="1"/>
          </p:cNvPicPr>
          <p:nvPr/>
        </p:nvPicPr>
        <p:blipFill>
          <a:blip r:embed="rId2"/>
          <a:stretch>
            <a:fillRect/>
          </a:stretch>
        </p:blipFill>
        <p:spPr>
          <a:xfrm>
            <a:off x="303320" y="1266352"/>
            <a:ext cx="11585359" cy="5391207"/>
          </a:xfrm>
          <a:prstGeom prst="rect">
            <a:avLst/>
          </a:prstGeom>
        </p:spPr>
      </p:pic>
      <p:sp>
        <p:nvSpPr>
          <p:cNvPr id="9" name="Rectangle 8">
            <a:extLst>
              <a:ext uri="{FF2B5EF4-FFF2-40B4-BE49-F238E27FC236}">
                <a16:creationId xmlns:a16="http://schemas.microsoft.com/office/drawing/2014/main" id="{047140C4-6EF5-48F6-A4BD-6F960609E268}"/>
              </a:ext>
            </a:extLst>
          </p:cNvPr>
          <p:cNvSpPr/>
          <p:nvPr/>
        </p:nvSpPr>
        <p:spPr>
          <a:xfrm>
            <a:off x="7821227" y="3027286"/>
            <a:ext cx="4067452" cy="1761822"/>
          </a:xfrm>
          <a:prstGeom prst="rect">
            <a:avLst/>
          </a:prstGeom>
          <a:solidFill>
            <a:schemeClr val="accent1">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tr-TR" sz="1600" dirty="0">
                <a:solidFill>
                  <a:schemeClr val="tx1"/>
                </a:solidFill>
                <a:latin typeface="Arial" panose="020B0604020202020204" pitchFamily="34" charset="0"/>
                <a:cs typeface="Arial" panose="020B0604020202020204" pitchFamily="34" charset="0"/>
              </a:rPr>
              <a:t>İlk alıştırmanızdan önce mikrofon kurulum adımları gelecektir. Öncelikle ses tanıma için yetişkin erkek (</a:t>
            </a:r>
            <a:r>
              <a:rPr lang="tr-TR" sz="1600" dirty="0" err="1">
                <a:solidFill>
                  <a:schemeClr val="tx1"/>
                </a:solidFill>
                <a:latin typeface="Arial" panose="020B0604020202020204" pitchFamily="34" charset="0"/>
                <a:cs typeface="Arial" panose="020B0604020202020204" pitchFamily="34" charset="0"/>
              </a:rPr>
              <a:t>Adult</a:t>
            </a:r>
            <a:r>
              <a:rPr lang="tr-TR" sz="1600" dirty="0">
                <a:solidFill>
                  <a:schemeClr val="tx1"/>
                </a:solidFill>
                <a:latin typeface="Arial" panose="020B0604020202020204" pitchFamily="34" charset="0"/>
                <a:cs typeface="Arial" panose="020B0604020202020204" pitchFamily="34" charset="0"/>
              </a:rPr>
              <a:t> Male), yetişkin kadın (</a:t>
            </a:r>
            <a:r>
              <a:rPr lang="tr-TR" sz="1600" dirty="0" err="1">
                <a:solidFill>
                  <a:schemeClr val="tx1"/>
                </a:solidFill>
                <a:latin typeface="Arial" panose="020B0604020202020204" pitchFamily="34" charset="0"/>
                <a:cs typeface="Arial" panose="020B0604020202020204" pitchFamily="34" charset="0"/>
              </a:rPr>
              <a:t>Adult</a:t>
            </a:r>
            <a:r>
              <a:rPr lang="tr-TR" sz="1600" dirty="0">
                <a:solidFill>
                  <a:schemeClr val="tx1"/>
                </a:solidFill>
                <a:latin typeface="Arial" panose="020B0604020202020204" pitchFamily="34" charset="0"/>
                <a:cs typeface="Arial" panose="020B0604020202020204" pitchFamily="34" charset="0"/>
              </a:rPr>
              <a:t> </a:t>
            </a:r>
            <a:r>
              <a:rPr lang="tr-TR" sz="1600" dirty="0" err="1">
                <a:solidFill>
                  <a:schemeClr val="tx1"/>
                </a:solidFill>
                <a:latin typeface="Arial" panose="020B0604020202020204" pitchFamily="34" charset="0"/>
                <a:cs typeface="Arial" panose="020B0604020202020204" pitchFamily="34" charset="0"/>
              </a:rPr>
              <a:t>Female</a:t>
            </a:r>
            <a:r>
              <a:rPr lang="tr-TR" sz="1600" dirty="0">
                <a:solidFill>
                  <a:schemeClr val="tx1"/>
                </a:solidFill>
                <a:latin typeface="Arial" panose="020B0604020202020204" pitchFamily="34" charset="0"/>
                <a:cs typeface="Arial" panose="020B0604020202020204" pitchFamily="34" charset="0"/>
              </a:rPr>
              <a:t>) ya da çocuk (Child) arasından size uygun olanı seçiniz ve “</a:t>
            </a:r>
            <a:r>
              <a:rPr lang="tr-TR" sz="1600" dirty="0" err="1">
                <a:solidFill>
                  <a:schemeClr val="tx1"/>
                </a:solidFill>
                <a:latin typeface="Arial" panose="020B0604020202020204" pitchFamily="34" charset="0"/>
                <a:cs typeface="Arial" panose="020B0604020202020204" pitchFamily="34" charset="0"/>
              </a:rPr>
              <a:t>Continue</a:t>
            </a:r>
            <a:r>
              <a:rPr lang="tr-TR" sz="1600" dirty="0">
                <a:solidFill>
                  <a:schemeClr val="tx1"/>
                </a:solidFill>
                <a:latin typeface="Arial" panose="020B0604020202020204" pitchFamily="34" charset="0"/>
                <a:cs typeface="Arial" panose="020B0604020202020204" pitchFamily="34" charset="0"/>
              </a:rPr>
              <a:t>” butonuna tıklayınız.</a:t>
            </a:r>
          </a:p>
        </p:txBody>
      </p:sp>
      <p:cxnSp>
        <p:nvCxnSpPr>
          <p:cNvPr id="10" name="Straight Arrow Connector 9">
            <a:extLst>
              <a:ext uri="{FF2B5EF4-FFF2-40B4-BE49-F238E27FC236}">
                <a16:creationId xmlns:a16="http://schemas.microsoft.com/office/drawing/2014/main" id="{1F6D7D69-4E9A-4FCF-8AF7-A825DAFBF5DD}"/>
              </a:ext>
            </a:extLst>
          </p:cNvPr>
          <p:cNvCxnSpPr>
            <a:cxnSpLocks/>
          </p:cNvCxnSpPr>
          <p:nvPr/>
        </p:nvCxnSpPr>
        <p:spPr>
          <a:xfrm flipH="1">
            <a:off x="6942338" y="4789107"/>
            <a:ext cx="878889" cy="706171"/>
          </a:xfrm>
          <a:prstGeom prst="straightConnector1">
            <a:avLst/>
          </a:prstGeom>
          <a:ln w="57150">
            <a:solidFill>
              <a:srgbClr val="0070C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98325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C14D953-1491-4D2E-896C-11DF624C26B3}"/>
              </a:ext>
            </a:extLst>
          </p:cNvPr>
          <p:cNvSpPr txBox="1">
            <a:spLocks/>
          </p:cNvSpPr>
          <p:nvPr/>
        </p:nvSpPr>
        <p:spPr>
          <a:xfrm>
            <a:off x="0" y="200441"/>
            <a:ext cx="12192000" cy="77610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tr-TR" sz="4000" b="1" dirty="0">
                <a:solidFill>
                  <a:schemeClr val="accent1">
                    <a:lumMod val="75000"/>
                  </a:schemeClr>
                </a:solidFill>
                <a:latin typeface="Arial" panose="020B0604020202020204" pitchFamily="34" charset="0"/>
                <a:cs typeface="Arial" panose="020B0604020202020204" pitchFamily="34" charset="0"/>
              </a:rPr>
              <a:t>Mikrofon Kurulumu</a:t>
            </a:r>
          </a:p>
        </p:txBody>
      </p:sp>
      <p:pic>
        <p:nvPicPr>
          <p:cNvPr id="8" name="Picture 7">
            <a:extLst>
              <a:ext uri="{FF2B5EF4-FFF2-40B4-BE49-F238E27FC236}">
                <a16:creationId xmlns:a16="http://schemas.microsoft.com/office/drawing/2014/main" id="{67DC1FBB-00AD-4774-98A2-631A6043FCA2}"/>
              </a:ext>
            </a:extLst>
          </p:cNvPr>
          <p:cNvPicPr>
            <a:picLocks noChangeAspect="1"/>
          </p:cNvPicPr>
          <p:nvPr/>
        </p:nvPicPr>
        <p:blipFill>
          <a:blip r:embed="rId2"/>
          <a:stretch>
            <a:fillRect/>
          </a:stretch>
        </p:blipFill>
        <p:spPr>
          <a:xfrm>
            <a:off x="124691" y="1229895"/>
            <a:ext cx="11942618" cy="5497593"/>
          </a:xfrm>
          <a:prstGeom prst="rect">
            <a:avLst/>
          </a:prstGeom>
        </p:spPr>
      </p:pic>
      <p:sp>
        <p:nvSpPr>
          <p:cNvPr id="13" name="Rectangle 12">
            <a:extLst>
              <a:ext uri="{FF2B5EF4-FFF2-40B4-BE49-F238E27FC236}">
                <a16:creationId xmlns:a16="http://schemas.microsoft.com/office/drawing/2014/main" id="{2A8B4360-EE66-4AF9-B7F7-78A83B0652BE}"/>
              </a:ext>
            </a:extLst>
          </p:cNvPr>
          <p:cNvSpPr/>
          <p:nvPr/>
        </p:nvSpPr>
        <p:spPr>
          <a:xfrm>
            <a:off x="6999437" y="3529044"/>
            <a:ext cx="4372858" cy="776103"/>
          </a:xfrm>
          <a:prstGeom prst="rect">
            <a:avLst/>
          </a:prstGeom>
          <a:solidFill>
            <a:schemeClr val="accent1">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tr-TR" sz="1600" dirty="0">
                <a:solidFill>
                  <a:schemeClr val="tx1"/>
                </a:solidFill>
                <a:latin typeface="Arial" panose="020B0604020202020204" pitchFamily="34" charset="0"/>
                <a:cs typeface="Arial" panose="020B0604020202020204" pitchFamily="34" charset="0"/>
              </a:rPr>
              <a:t>Hali hazırda kullanmakta olduğunuz mikrofonu seçiniz ve “</a:t>
            </a:r>
            <a:r>
              <a:rPr lang="tr-TR" sz="1600" dirty="0" err="1">
                <a:solidFill>
                  <a:schemeClr val="tx1"/>
                </a:solidFill>
                <a:latin typeface="Arial" panose="020B0604020202020204" pitchFamily="34" charset="0"/>
                <a:cs typeface="Arial" panose="020B0604020202020204" pitchFamily="34" charset="0"/>
              </a:rPr>
              <a:t>Begin</a:t>
            </a:r>
            <a:r>
              <a:rPr lang="tr-TR" sz="1600" dirty="0">
                <a:solidFill>
                  <a:schemeClr val="tx1"/>
                </a:solidFill>
                <a:latin typeface="Arial" panose="020B0604020202020204" pitchFamily="34" charset="0"/>
                <a:cs typeface="Arial" panose="020B0604020202020204" pitchFamily="34" charset="0"/>
              </a:rPr>
              <a:t>” butonuna tıklayınız</a:t>
            </a:r>
          </a:p>
        </p:txBody>
      </p:sp>
      <p:cxnSp>
        <p:nvCxnSpPr>
          <p:cNvPr id="14" name="Straight Arrow Connector 13">
            <a:extLst>
              <a:ext uri="{FF2B5EF4-FFF2-40B4-BE49-F238E27FC236}">
                <a16:creationId xmlns:a16="http://schemas.microsoft.com/office/drawing/2014/main" id="{B659AD32-E4FD-49A1-ADBA-53136AFEB015}"/>
              </a:ext>
            </a:extLst>
          </p:cNvPr>
          <p:cNvCxnSpPr>
            <a:cxnSpLocks/>
          </p:cNvCxnSpPr>
          <p:nvPr/>
        </p:nvCxnSpPr>
        <p:spPr>
          <a:xfrm flipH="1">
            <a:off x="7487531" y="4305147"/>
            <a:ext cx="1277778" cy="1322958"/>
          </a:xfrm>
          <a:prstGeom prst="straightConnector1">
            <a:avLst/>
          </a:prstGeom>
          <a:ln w="57150">
            <a:solidFill>
              <a:srgbClr val="0070C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471716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C14D953-1491-4D2E-896C-11DF624C26B3}"/>
              </a:ext>
            </a:extLst>
          </p:cNvPr>
          <p:cNvSpPr txBox="1">
            <a:spLocks/>
          </p:cNvSpPr>
          <p:nvPr/>
        </p:nvSpPr>
        <p:spPr>
          <a:xfrm>
            <a:off x="0" y="200441"/>
            <a:ext cx="12192000" cy="77610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tr-TR" sz="4000" b="1" dirty="0">
                <a:solidFill>
                  <a:schemeClr val="accent1">
                    <a:lumMod val="75000"/>
                  </a:schemeClr>
                </a:solidFill>
                <a:latin typeface="Arial" panose="020B0604020202020204" pitchFamily="34" charset="0"/>
                <a:cs typeface="Arial" panose="020B0604020202020204" pitchFamily="34" charset="0"/>
              </a:rPr>
              <a:t>Mikrofon Kurulumu</a:t>
            </a:r>
          </a:p>
        </p:txBody>
      </p:sp>
      <p:pic>
        <p:nvPicPr>
          <p:cNvPr id="2" name="Picture 1">
            <a:extLst>
              <a:ext uri="{FF2B5EF4-FFF2-40B4-BE49-F238E27FC236}">
                <a16:creationId xmlns:a16="http://schemas.microsoft.com/office/drawing/2014/main" id="{BA50103D-52BB-471D-A324-FDADE3E93CEE}"/>
              </a:ext>
            </a:extLst>
          </p:cNvPr>
          <p:cNvPicPr>
            <a:picLocks noChangeAspect="1"/>
          </p:cNvPicPr>
          <p:nvPr/>
        </p:nvPicPr>
        <p:blipFill>
          <a:blip r:embed="rId2"/>
          <a:stretch>
            <a:fillRect/>
          </a:stretch>
        </p:blipFill>
        <p:spPr>
          <a:xfrm>
            <a:off x="181010" y="1150500"/>
            <a:ext cx="11829979" cy="5507059"/>
          </a:xfrm>
          <a:prstGeom prst="rect">
            <a:avLst/>
          </a:prstGeom>
        </p:spPr>
      </p:pic>
      <p:sp>
        <p:nvSpPr>
          <p:cNvPr id="7" name="Rectangle 6">
            <a:extLst>
              <a:ext uri="{FF2B5EF4-FFF2-40B4-BE49-F238E27FC236}">
                <a16:creationId xmlns:a16="http://schemas.microsoft.com/office/drawing/2014/main" id="{99C932BE-5D5C-45A4-9924-645AB1670798}"/>
              </a:ext>
            </a:extLst>
          </p:cNvPr>
          <p:cNvSpPr/>
          <p:nvPr/>
        </p:nvSpPr>
        <p:spPr>
          <a:xfrm>
            <a:off x="4527595" y="4789672"/>
            <a:ext cx="3136807" cy="776103"/>
          </a:xfrm>
          <a:prstGeom prst="rect">
            <a:avLst/>
          </a:prstGeom>
          <a:solidFill>
            <a:schemeClr val="accent1">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tr-TR" sz="1600" dirty="0">
                <a:solidFill>
                  <a:schemeClr val="tx1"/>
                </a:solidFill>
                <a:latin typeface="Arial" panose="020B0604020202020204" pitchFamily="34" charset="0"/>
                <a:cs typeface="Arial" panose="020B0604020202020204" pitchFamily="34" charset="0"/>
              </a:rPr>
              <a:t>5 saniye konuşunuz. </a:t>
            </a:r>
          </a:p>
          <a:p>
            <a:pPr algn="just"/>
            <a:r>
              <a:rPr lang="tr-TR" sz="1600" dirty="0">
                <a:solidFill>
                  <a:schemeClr val="tx1"/>
                </a:solidFill>
                <a:latin typeface="Arial" panose="020B0604020202020204" pitchFamily="34" charset="0"/>
                <a:cs typeface="Arial" panose="020B0604020202020204" pitchFamily="34" charset="0"/>
              </a:rPr>
              <a:t>Örneğin 5’e kadar sayabilirsiniz.</a:t>
            </a:r>
          </a:p>
        </p:txBody>
      </p:sp>
    </p:spTree>
    <p:extLst>
      <p:ext uri="{BB962C8B-B14F-4D97-AF65-F5344CB8AC3E}">
        <p14:creationId xmlns:p14="http://schemas.microsoft.com/office/powerpoint/2010/main" val="14917677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C14D953-1491-4D2E-896C-11DF624C26B3}"/>
              </a:ext>
            </a:extLst>
          </p:cNvPr>
          <p:cNvSpPr txBox="1">
            <a:spLocks/>
          </p:cNvSpPr>
          <p:nvPr/>
        </p:nvSpPr>
        <p:spPr>
          <a:xfrm>
            <a:off x="0" y="200441"/>
            <a:ext cx="12192000" cy="77610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tr-TR" sz="4000" b="1" dirty="0">
                <a:solidFill>
                  <a:schemeClr val="accent1">
                    <a:lumMod val="75000"/>
                  </a:schemeClr>
                </a:solidFill>
                <a:latin typeface="Arial" panose="020B0604020202020204" pitchFamily="34" charset="0"/>
                <a:cs typeface="Arial" panose="020B0604020202020204" pitchFamily="34" charset="0"/>
              </a:rPr>
              <a:t>Mikrofon Kurulumu</a:t>
            </a:r>
          </a:p>
        </p:txBody>
      </p:sp>
      <p:pic>
        <p:nvPicPr>
          <p:cNvPr id="4" name="Picture 3">
            <a:extLst>
              <a:ext uri="{FF2B5EF4-FFF2-40B4-BE49-F238E27FC236}">
                <a16:creationId xmlns:a16="http://schemas.microsoft.com/office/drawing/2014/main" id="{27F277C5-6000-4D5E-A31C-724FF2C41E74}"/>
              </a:ext>
            </a:extLst>
          </p:cNvPr>
          <p:cNvPicPr>
            <a:picLocks noChangeAspect="1"/>
          </p:cNvPicPr>
          <p:nvPr/>
        </p:nvPicPr>
        <p:blipFill>
          <a:blip r:embed="rId2"/>
          <a:stretch>
            <a:fillRect/>
          </a:stretch>
        </p:blipFill>
        <p:spPr>
          <a:xfrm>
            <a:off x="250054" y="1330368"/>
            <a:ext cx="11691891" cy="5527632"/>
          </a:xfrm>
          <a:prstGeom prst="rect">
            <a:avLst/>
          </a:prstGeom>
        </p:spPr>
      </p:pic>
      <p:sp>
        <p:nvSpPr>
          <p:cNvPr id="6" name="Rectangle 5">
            <a:extLst>
              <a:ext uri="{FF2B5EF4-FFF2-40B4-BE49-F238E27FC236}">
                <a16:creationId xmlns:a16="http://schemas.microsoft.com/office/drawing/2014/main" id="{69D186BB-3190-4918-BBD5-FB338300D08C}"/>
              </a:ext>
            </a:extLst>
          </p:cNvPr>
          <p:cNvSpPr/>
          <p:nvPr/>
        </p:nvSpPr>
        <p:spPr>
          <a:xfrm>
            <a:off x="7128769" y="4433806"/>
            <a:ext cx="3844048" cy="776103"/>
          </a:xfrm>
          <a:prstGeom prst="rect">
            <a:avLst/>
          </a:prstGeom>
          <a:solidFill>
            <a:schemeClr val="accent1">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tr-TR" sz="1600" dirty="0">
                <a:solidFill>
                  <a:schemeClr val="tx1"/>
                </a:solidFill>
                <a:latin typeface="Arial" panose="020B0604020202020204" pitchFamily="34" charset="0"/>
                <a:cs typeface="Arial" panose="020B0604020202020204" pitchFamily="34" charset="0"/>
              </a:rPr>
              <a:t>Mikrofon kurulum işlemi tamamlandıktan sonra “</a:t>
            </a:r>
            <a:r>
              <a:rPr lang="tr-TR" sz="1600" dirty="0" err="1">
                <a:solidFill>
                  <a:schemeClr val="tx1"/>
                </a:solidFill>
                <a:latin typeface="Arial" panose="020B0604020202020204" pitchFamily="34" charset="0"/>
                <a:cs typeface="Arial" panose="020B0604020202020204" pitchFamily="34" charset="0"/>
              </a:rPr>
              <a:t>Continue</a:t>
            </a:r>
            <a:r>
              <a:rPr lang="tr-TR" sz="1600" dirty="0">
                <a:solidFill>
                  <a:schemeClr val="tx1"/>
                </a:solidFill>
                <a:latin typeface="Arial" panose="020B0604020202020204" pitchFamily="34" charset="0"/>
                <a:cs typeface="Arial" panose="020B0604020202020204" pitchFamily="34" charset="0"/>
              </a:rPr>
              <a:t>” butonuna tıklayınız.</a:t>
            </a:r>
          </a:p>
        </p:txBody>
      </p:sp>
      <p:cxnSp>
        <p:nvCxnSpPr>
          <p:cNvPr id="8" name="Straight Arrow Connector 7">
            <a:extLst>
              <a:ext uri="{FF2B5EF4-FFF2-40B4-BE49-F238E27FC236}">
                <a16:creationId xmlns:a16="http://schemas.microsoft.com/office/drawing/2014/main" id="{BF356144-1459-418C-A789-443D8B5F04A4}"/>
              </a:ext>
            </a:extLst>
          </p:cNvPr>
          <p:cNvCxnSpPr>
            <a:cxnSpLocks/>
          </p:cNvCxnSpPr>
          <p:nvPr/>
        </p:nvCxnSpPr>
        <p:spPr>
          <a:xfrm flipH="1">
            <a:off x="6480699" y="5140171"/>
            <a:ext cx="781235" cy="663311"/>
          </a:xfrm>
          <a:prstGeom prst="straightConnector1">
            <a:avLst/>
          </a:prstGeom>
          <a:ln w="57150">
            <a:solidFill>
              <a:srgbClr val="0070C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216633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333DD869-FE6F-429D-8A9E-D27675533447}"/>
              </a:ext>
            </a:extLst>
          </p:cNvPr>
          <p:cNvSpPr txBox="1">
            <a:spLocks/>
          </p:cNvSpPr>
          <p:nvPr/>
        </p:nvSpPr>
        <p:spPr>
          <a:xfrm>
            <a:off x="0" y="200441"/>
            <a:ext cx="12192000" cy="77610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tr-TR" sz="4000" b="1" dirty="0">
                <a:solidFill>
                  <a:schemeClr val="accent1">
                    <a:lumMod val="75000"/>
                  </a:schemeClr>
                </a:solidFill>
                <a:latin typeface="Arial" panose="020B0604020202020204" pitchFamily="34" charset="0"/>
                <a:cs typeface="Arial" panose="020B0604020202020204" pitchFamily="34" charset="0"/>
              </a:rPr>
              <a:t>Alıştırma Ekranı</a:t>
            </a:r>
          </a:p>
        </p:txBody>
      </p:sp>
      <p:pic>
        <p:nvPicPr>
          <p:cNvPr id="4" name="Picture 3">
            <a:extLst>
              <a:ext uri="{FF2B5EF4-FFF2-40B4-BE49-F238E27FC236}">
                <a16:creationId xmlns:a16="http://schemas.microsoft.com/office/drawing/2014/main" id="{AE7107E4-307B-69C2-475B-66B14D9725C8}"/>
              </a:ext>
            </a:extLst>
          </p:cNvPr>
          <p:cNvPicPr>
            <a:picLocks noChangeAspect="1"/>
          </p:cNvPicPr>
          <p:nvPr/>
        </p:nvPicPr>
        <p:blipFill>
          <a:blip r:embed="rId2"/>
          <a:stretch>
            <a:fillRect/>
          </a:stretch>
        </p:blipFill>
        <p:spPr>
          <a:xfrm>
            <a:off x="276685" y="1715383"/>
            <a:ext cx="11029025" cy="5142617"/>
          </a:xfrm>
          <a:prstGeom prst="rect">
            <a:avLst/>
          </a:prstGeom>
        </p:spPr>
      </p:pic>
      <p:sp>
        <p:nvSpPr>
          <p:cNvPr id="9" name="Rectangle 8">
            <a:extLst>
              <a:ext uri="{FF2B5EF4-FFF2-40B4-BE49-F238E27FC236}">
                <a16:creationId xmlns:a16="http://schemas.microsoft.com/office/drawing/2014/main" id="{9B9DC0BD-DC0F-1FDD-04FB-FCC2FC7AFB85}"/>
              </a:ext>
            </a:extLst>
          </p:cNvPr>
          <p:cNvSpPr/>
          <p:nvPr/>
        </p:nvSpPr>
        <p:spPr>
          <a:xfrm>
            <a:off x="437963" y="822446"/>
            <a:ext cx="10706471" cy="708570"/>
          </a:xfrm>
          <a:prstGeom prst="rect">
            <a:avLst/>
          </a:prstGeom>
          <a:solidFill>
            <a:schemeClr val="accent1">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z="1600" dirty="0" err="1">
                <a:solidFill>
                  <a:schemeClr val="tx1"/>
                </a:solidFill>
                <a:latin typeface="Arial" panose="020B0604020202020204" pitchFamily="34" charset="0"/>
                <a:cs typeface="Arial" panose="020B0604020202020204" pitchFamily="34" charset="0"/>
              </a:rPr>
              <a:t>Artık</a:t>
            </a:r>
            <a:r>
              <a:rPr lang="en-GB" sz="1600" dirty="0">
                <a:solidFill>
                  <a:schemeClr val="tx1"/>
                </a:solidFill>
                <a:latin typeface="Arial" panose="020B0604020202020204" pitchFamily="34" charset="0"/>
                <a:cs typeface="Arial" panose="020B0604020202020204" pitchFamily="34" charset="0"/>
              </a:rPr>
              <a:t> </a:t>
            </a:r>
            <a:r>
              <a:rPr lang="en-GB" sz="1600" dirty="0" err="1">
                <a:solidFill>
                  <a:schemeClr val="tx1"/>
                </a:solidFill>
                <a:latin typeface="Arial" panose="020B0604020202020204" pitchFamily="34" charset="0"/>
                <a:cs typeface="Arial" panose="020B0604020202020204" pitchFamily="34" charset="0"/>
              </a:rPr>
              <a:t>alıştırmaları</a:t>
            </a:r>
            <a:r>
              <a:rPr lang="en-GB" sz="1600" dirty="0">
                <a:solidFill>
                  <a:schemeClr val="tx1"/>
                </a:solidFill>
                <a:latin typeface="Arial" panose="020B0604020202020204" pitchFamily="34" charset="0"/>
                <a:cs typeface="Arial" panose="020B0604020202020204" pitchFamily="34" charset="0"/>
              </a:rPr>
              <a:t> </a:t>
            </a:r>
            <a:r>
              <a:rPr lang="en-GB" sz="1600" dirty="0" err="1">
                <a:solidFill>
                  <a:schemeClr val="tx1"/>
                </a:solidFill>
                <a:latin typeface="Arial" panose="020B0604020202020204" pitchFamily="34" charset="0"/>
                <a:cs typeface="Arial" panose="020B0604020202020204" pitchFamily="34" charset="0"/>
              </a:rPr>
              <a:t>yapmaya</a:t>
            </a:r>
            <a:r>
              <a:rPr lang="en-GB" sz="1600" dirty="0">
                <a:solidFill>
                  <a:schemeClr val="tx1"/>
                </a:solidFill>
                <a:latin typeface="Arial" panose="020B0604020202020204" pitchFamily="34" charset="0"/>
                <a:cs typeface="Arial" panose="020B0604020202020204" pitchFamily="34" charset="0"/>
              </a:rPr>
              <a:t> </a:t>
            </a:r>
            <a:r>
              <a:rPr lang="en-GB" sz="1600" dirty="0" err="1">
                <a:solidFill>
                  <a:schemeClr val="tx1"/>
                </a:solidFill>
                <a:latin typeface="Arial" panose="020B0604020202020204" pitchFamily="34" charset="0"/>
                <a:cs typeface="Arial" panose="020B0604020202020204" pitchFamily="34" charset="0"/>
              </a:rPr>
              <a:t>başlayabilirsiniz</a:t>
            </a:r>
            <a:r>
              <a:rPr lang="en-GB" sz="1600" dirty="0">
                <a:solidFill>
                  <a:schemeClr val="tx1"/>
                </a:solidFill>
                <a:latin typeface="Arial" panose="020B0604020202020204" pitchFamily="34" charset="0"/>
                <a:cs typeface="Arial" panose="020B0604020202020204" pitchFamily="34" charset="0"/>
              </a:rPr>
              <a:t>. </a:t>
            </a:r>
            <a:r>
              <a:rPr lang="en-GB" sz="1600" dirty="0" err="1">
                <a:solidFill>
                  <a:schemeClr val="tx1"/>
                </a:solidFill>
                <a:latin typeface="Arial" panose="020B0604020202020204" pitchFamily="34" charset="0"/>
                <a:cs typeface="Arial" panose="020B0604020202020204" pitchFamily="34" charset="0"/>
              </a:rPr>
              <a:t>İstediğiniz</a:t>
            </a:r>
            <a:r>
              <a:rPr lang="en-GB" sz="1600" dirty="0">
                <a:solidFill>
                  <a:schemeClr val="tx1"/>
                </a:solidFill>
                <a:latin typeface="Arial" panose="020B0604020202020204" pitchFamily="34" charset="0"/>
                <a:cs typeface="Arial" panose="020B0604020202020204" pitchFamily="34" charset="0"/>
              </a:rPr>
              <a:t> zaman sol </a:t>
            </a:r>
            <a:r>
              <a:rPr lang="en-GB" sz="1600" dirty="0" err="1">
                <a:solidFill>
                  <a:schemeClr val="tx1"/>
                </a:solidFill>
                <a:latin typeface="Arial" panose="020B0604020202020204" pitchFamily="34" charset="0"/>
                <a:cs typeface="Arial" panose="020B0604020202020204" pitchFamily="34" charset="0"/>
              </a:rPr>
              <a:t>üstteki</a:t>
            </a:r>
            <a:r>
              <a:rPr lang="en-GB" sz="1600" dirty="0">
                <a:solidFill>
                  <a:schemeClr val="tx1"/>
                </a:solidFill>
                <a:latin typeface="Arial" panose="020B0604020202020204" pitchFamily="34" charset="0"/>
                <a:cs typeface="Arial" panose="020B0604020202020204" pitchFamily="34" charset="0"/>
              </a:rPr>
              <a:t> Rosetta Stone </a:t>
            </a:r>
            <a:r>
              <a:rPr lang="en-GB" sz="1600" dirty="0" err="1">
                <a:solidFill>
                  <a:schemeClr val="tx1"/>
                </a:solidFill>
                <a:latin typeface="Arial" panose="020B0604020202020204" pitchFamily="34" charset="0"/>
                <a:cs typeface="Arial" panose="020B0604020202020204" pitchFamily="34" charset="0"/>
              </a:rPr>
              <a:t>logosu</a:t>
            </a:r>
            <a:r>
              <a:rPr lang="en-GB" sz="1600" dirty="0">
                <a:solidFill>
                  <a:schemeClr val="tx1"/>
                </a:solidFill>
                <a:latin typeface="Arial" panose="020B0604020202020204" pitchFamily="34" charset="0"/>
                <a:cs typeface="Arial" panose="020B0604020202020204" pitchFamily="34" charset="0"/>
              </a:rPr>
              <a:t> ile </a:t>
            </a:r>
            <a:r>
              <a:rPr lang="tr-TR" sz="1600" dirty="0">
                <a:solidFill>
                  <a:schemeClr val="tx1"/>
                </a:solidFill>
                <a:latin typeface="Arial" panose="020B0604020202020204" pitchFamily="34" charset="0"/>
                <a:cs typeface="Arial" panose="020B0604020202020204" pitchFamily="34" charset="0"/>
              </a:rPr>
              <a:t>tüm </a:t>
            </a:r>
            <a:r>
              <a:rPr lang="en-GB" sz="1600" dirty="0" err="1">
                <a:solidFill>
                  <a:schemeClr val="tx1"/>
                </a:solidFill>
                <a:latin typeface="Arial" panose="020B0604020202020204" pitchFamily="34" charset="0"/>
                <a:cs typeface="Arial" panose="020B0604020202020204" pitchFamily="34" charset="0"/>
              </a:rPr>
              <a:t>derslerinizin</a:t>
            </a:r>
            <a:r>
              <a:rPr lang="en-GB" sz="1600" dirty="0">
                <a:solidFill>
                  <a:schemeClr val="tx1"/>
                </a:solidFill>
                <a:latin typeface="Arial" panose="020B0604020202020204" pitchFamily="34" charset="0"/>
                <a:cs typeface="Arial" panose="020B0604020202020204" pitchFamily="34" charset="0"/>
              </a:rPr>
              <a:t> </a:t>
            </a:r>
            <a:r>
              <a:rPr lang="en-GB" sz="1600" dirty="0" err="1">
                <a:solidFill>
                  <a:schemeClr val="tx1"/>
                </a:solidFill>
                <a:latin typeface="Arial" panose="020B0604020202020204" pitchFamily="34" charset="0"/>
                <a:cs typeface="Arial" panose="020B0604020202020204" pitchFamily="34" charset="0"/>
              </a:rPr>
              <a:t>listelendiği</a:t>
            </a:r>
            <a:r>
              <a:rPr lang="en-GB" sz="1600" dirty="0">
                <a:solidFill>
                  <a:schemeClr val="tx1"/>
                </a:solidFill>
                <a:latin typeface="Arial" panose="020B0604020202020204" pitchFamily="34" charset="0"/>
                <a:cs typeface="Arial" panose="020B0604020202020204" pitchFamily="34" charset="0"/>
              </a:rPr>
              <a:t> </a:t>
            </a:r>
            <a:r>
              <a:rPr lang="tr-TR" sz="1600" dirty="0">
                <a:solidFill>
                  <a:schemeClr val="tx1"/>
                </a:solidFill>
                <a:latin typeface="Arial" panose="020B0604020202020204" pitchFamily="34" charset="0"/>
                <a:cs typeface="Arial" panose="020B0604020202020204" pitchFamily="34" charset="0"/>
              </a:rPr>
              <a:t>sayfaya </a:t>
            </a:r>
            <a:r>
              <a:rPr lang="en-GB" sz="1600" dirty="0" err="1">
                <a:solidFill>
                  <a:schemeClr val="tx1"/>
                </a:solidFill>
                <a:latin typeface="Arial" panose="020B0604020202020204" pitchFamily="34" charset="0"/>
                <a:cs typeface="Arial" panose="020B0604020202020204" pitchFamily="34" charset="0"/>
              </a:rPr>
              <a:t>dönebilirsiniz</a:t>
            </a:r>
            <a:r>
              <a:rPr lang="en-GB" sz="1600" dirty="0">
                <a:solidFill>
                  <a:schemeClr val="tx1"/>
                </a:solidFill>
                <a:latin typeface="Arial" panose="020B0604020202020204" pitchFamily="34" charset="0"/>
                <a:cs typeface="Arial" panose="020B0604020202020204" pitchFamily="34" charset="0"/>
              </a:rPr>
              <a:t>.</a:t>
            </a:r>
            <a:endParaRPr lang="tr-TR" sz="1600" dirty="0">
              <a:solidFill>
                <a:schemeClr val="tx1"/>
              </a:solidFill>
              <a:latin typeface="Arial" panose="020B0604020202020204" pitchFamily="34" charset="0"/>
              <a:cs typeface="Arial" panose="020B0604020202020204" pitchFamily="34" charset="0"/>
            </a:endParaRPr>
          </a:p>
        </p:txBody>
      </p:sp>
      <p:cxnSp>
        <p:nvCxnSpPr>
          <p:cNvPr id="10" name="Straight Arrow Connector 9">
            <a:extLst>
              <a:ext uri="{FF2B5EF4-FFF2-40B4-BE49-F238E27FC236}">
                <a16:creationId xmlns:a16="http://schemas.microsoft.com/office/drawing/2014/main" id="{8C6D3D38-EEB9-D553-766C-9FFEF0029C1C}"/>
              </a:ext>
            </a:extLst>
          </p:cNvPr>
          <p:cNvCxnSpPr>
            <a:cxnSpLocks/>
          </p:cNvCxnSpPr>
          <p:nvPr/>
        </p:nvCxnSpPr>
        <p:spPr>
          <a:xfrm flipH="1">
            <a:off x="719092" y="1531016"/>
            <a:ext cx="479393" cy="263807"/>
          </a:xfrm>
          <a:prstGeom prst="straightConnector1">
            <a:avLst/>
          </a:prstGeom>
          <a:ln w="57150">
            <a:solidFill>
              <a:srgbClr val="0070C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040634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4EBF546-3C6D-465E-902A-2DEAAD79C41E}"/>
              </a:ext>
            </a:extLst>
          </p:cNvPr>
          <p:cNvSpPr txBox="1">
            <a:spLocks/>
          </p:cNvSpPr>
          <p:nvPr/>
        </p:nvSpPr>
        <p:spPr>
          <a:xfrm>
            <a:off x="0" y="200441"/>
            <a:ext cx="12192000" cy="77610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tr-TR" sz="4000" b="1" dirty="0">
                <a:solidFill>
                  <a:schemeClr val="accent1">
                    <a:lumMod val="75000"/>
                  </a:schemeClr>
                </a:solidFill>
                <a:latin typeface="Arial" panose="020B0604020202020204" pitchFamily="34" charset="0"/>
                <a:cs typeface="Arial" panose="020B0604020202020204" pitchFamily="34" charset="0"/>
              </a:rPr>
              <a:t>Ders Ekranı</a:t>
            </a:r>
          </a:p>
        </p:txBody>
      </p:sp>
      <p:pic>
        <p:nvPicPr>
          <p:cNvPr id="6" name="Picture 5">
            <a:extLst>
              <a:ext uri="{FF2B5EF4-FFF2-40B4-BE49-F238E27FC236}">
                <a16:creationId xmlns:a16="http://schemas.microsoft.com/office/drawing/2014/main" id="{55D555CB-0355-D7B2-2814-074585BDAE0A}"/>
              </a:ext>
            </a:extLst>
          </p:cNvPr>
          <p:cNvPicPr>
            <a:picLocks noChangeAspect="1"/>
          </p:cNvPicPr>
          <p:nvPr/>
        </p:nvPicPr>
        <p:blipFill>
          <a:blip r:embed="rId2"/>
          <a:stretch>
            <a:fillRect/>
          </a:stretch>
        </p:blipFill>
        <p:spPr>
          <a:xfrm>
            <a:off x="235998" y="1201339"/>
            <a:ext cx="11720003" cy="5483043"/>
          </a:xfrm>
          <a:prstGeom prst="rect">
            <a:avLst/>
          </a:prstGeom>
        </p:spPr>
      </p:pic>
      <p:cxnSp>
        <p:nvCxnSpPr>
          <p:cNvPr id="7" name="Straight Arrow Connector 6">
            <a:extLst>
              <a:ext uri="{FF2B5EF4-FFF2-40B4-BE49-F238E27FC236}">
                <a16:creationId xmlns:a16="http://schemas.microsoft.com/office/drawing/2014/main" id="{BC1FF2DD-2BE5-EE4A-E875-DA3DD2E0DC53}"/>
              </a:ext>
            </a:extLst>
          </p:cNvPr>
          <p:cNvCxnSpPr>
            <a:cxnSpLocks/>
          </p:cNvCxnSpPr>
          <p:nvPr/>
        </p:nvCxnSpPr>
        <p:spPr>
          <a:xfrm flipH="1" flipV="1">
            <a:off x="577049" y="1266421"/>
            <a:ext cx="825624" cy="517991"/>
          </a:xfrm>
          <a:prstGeom prst="straightConnector1">
            <a:avLst/>
          </a:prstGeom>
          <a:ln w="57150">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8" name="Rectangle 7">
            <a:extLst>
              <a:ext uri="{FF2B5EF4-FFF2-40B4-BE49-F238E27FC236}">
                <a16:creationId xmlns:a16="http://schemas.microsoft.com/office/drawing/2014/main" id="{058A62E9-5836-4239-9A90-408517606D70}"/>
              </a:ext>
            </a:extLst>
          </p:cNvPr>
          <p:cNvSpPr/>
          <p:nvPr/>
        </p:nvSpPr>
        <p:spPr>
          <a:xfrm>
            <a:off x="1402673" y="1663979"/>
            <a:ext cx="9188388" cy="475545"/>
          </a:xfrm>
          <a:prstGeom prst="rect">
            <a:avLst/>
          </a:prstGeom>
          <a:solidFill>
            <a:schemeClr val="accent1">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latin typeface="Arial" panose="020B0604020202020204" pitchFamily="34" charset="0"/>
                <a:cs typeface="Arial" panose="020B0604020202020204" pitchFamily="34" charset="0"/>
              </a:rPr>
              <a:t>Sol </a:t>
            </a:r>
            <a:r>
              <a:rPr lang="en-GB" sz="1600" dirty="0" err="1">
                <a:solidFill>
                  <a:schemeClr val="tx1"/>
                </a:solidFill>
                <a:latin typeface="Arial" panose="020B0604020202020204" pitchFamily="34" charset="0"/>
                <a:cs typeface="Arial" panose="020B0604020202020204" pitchFamily="34" charset="0"/>
              </a:rPr>
              <a:t>üstteki</a:t>
            </a:r>
            <a:r>
              <a:rPr lang="en-GB" sz="1600" dirty="0">
                <a:solidFill>
                  <a:schemeClr val="tx1"/>
                </a:solidFill>
                <a:latin typeface="Arial" panose="020B0604020202020204" pitchFamily="34" charset="0"/>
                <a:cs typeface="Arial" panose="020B0604020202020204" pitchFamily="34" charset="0"/>
              </a:rPr>
              <a:t> Rosetta Stone </a:t>
            </a:r>
            <a:r>
              <a:rPr lang="en-GB" sz="1600" dirty="0" err="1">
                <a:solidFill>
                  <a:schemeClr val="tx1"/>
                </a:solidFill>
                <a:latin typeface="Arial" panose="020B0604020202020204" pitchFamily="34" charset="0"/>
                <a:cs typeface="Arial" panose="020B0604020202020204" pitchFamily="34" charset="0"/>
              </a:rPr>
              <a:t>logosu</a:t>
            </a:r>
            <a:r>
              <a:rPr lang="en-GB" sz="1600" dirty="0">
                <a:solidFill>
                  <a:schemeClr val="tx1"/>
                </a:solidFill>
                <a:latin typeface="Arial" panose="020B0604020202020204" pitchFamily="34" charset="0"/>
                <a:cs typeface="Arial" panose="020B0604020202020204" pitchFamily="34" charset="0"/>
              </a:rPr>
              <a:t> </a:t>
            </a:r>
            <a:r>
              <a:rPr lang="en-GB" sz="1600" dirty="0" err="1">
                <a:solidFill>
                  <a:schemeClr val="tx1"/>
                </a:solidFill>
                <a:latin typeface="Arial" panose="020B0604020202020204" pitchFamily="34" charset="0"/>
                <a:cs typeface="Arial" panose="020B0604020202020204" pitchFamily="34" charset="0"/>
              </a:rPr>
              <a:t>sizi</a:t>
            </a:r>
            <a:r>
              <a:rPr lang="en-GB" sz="1600" dirty="0">
                <a:solidFill>
                  <a:schemeClr val="tx1"/>
                </a:solidFill>
                <a:latin typeface="Arial" panose="020B0604020202020204" pitchFamily="34" charset="0"/>
                <a:cs typeface="Arial" panose="020B0604020202020204" pitchFamily="34" charset="0"/>
              </a:rPr>
              <a:t> </a:t>
            </a:r>
            <a:r>
              <a:rPr lang="en-GB" sz="1600" dirty="0" err="1">
                <a:solidFill>
                  <a:schemeClr val="tx1"/>
                </a:solidFill>
                <a:latin typeface="Arial" panose="020B0604020202020204" pitchFamily="34" charset="0"/>
                <a:cs typeface="Arial" panose="020B0604020202020204" pitchFamily="34" charset="0"/>
              </a:rPr>
              <a:t>derslerinizin</a:t>
            </a:r>
            <a:r>
              <a:rPr lang="en-GB" sz="1600" dirty="0">
                <a:solidFill>
                  <a:schemeClr val="tx1"/>
                </a:solidFill>
                <a:latin typeface="Arial" panose="020B0604020202020204" pitchFamily="34" charset="0"/>
                <a:cs typeface="Arial" panose="020B0604020202020204" pitchFamily="34" charset="0"/>
              </a:rPr>
              <a:t> </a:t>
            </a:r>
            <a:r>
              <a:rPr lang="en-GB" sz="1600" dirty="0" err="1">
                <a:solidFill>
                  <a:schemeClr val="tx1"/>
                </a:solidFill>
                <a:latin typeface="Arial" panose="020B0604020202020204" pitchFamily="34" charset="0"/>
                <a:cs typeface="Arial" panose="020B0604020202020204" pitchFamily="34" charset="0"/>
              </a:rPr>
              <a:t>listelendiği</a:t>
            </a:r>
            <a:r>
              <a:rPr lang="en-GB" sz="1600" dirty="0">
                <a:solidFill>
                  <a:schemeClr val="tx1"/>
                </a:solidFill>
                <a:latin typeface="Arial" panose="020B0604020202020204" pitchFamily="34" charset="0"/>
                <a:cs typeface="Arial" panose="020B0604020202020204" pitchFamily="34" charset="0"/>
              </a:rPr>
              <a:t> </a:t>
            </a:r>
            <a:r>
              <a:rPr lang="tr-TR" sz="1600" dirty="0">
                <a:solidFill>
                  <a:schemeClr val="tx1"/>
                </a:solidFill>
                <a:latin typeface="Arial" panose="020B0604020202020204" pitchFamily="34" charset="0"/>
                <a:cs typeface="Arial" panose="020B0604020202020204" pitchFamily="34" charset="0"/>
              </a:rPr>
              <a:t>sayfaya </a:t>
            </a:r>
            <a:r>
              <a:rPr lang="en-GB" sz="1600" dirty="0" err="1">
                <a:solidFill>
                  <a:schemeClr val="tx1"/>
                </a:solidFill>
                <a:latin typeface="Arial" panose="020B0604020202020204" pitchFamily="34" charset="0"/>
                <a:cs typeface="Arial" panose="020B0604020202020204" pitchFamily="34" charset="0"/>
              </a:rPr>
              <a:t>getirecektir</a:t>
            </a:r>
            <a:r>
              <a:rPr lang="en-GB" sz="1600" dirty="0">
                <a:solidFill>
                  <a:schemeClr val="tx1"/>
                </a:solidFill>
                <a:latin typeface="Arial" panose="020B0604020202020204" pitchFamily="34" charset="0"/>
                <a:cs typeface="Arial" panose="020B0604020202020204" pitchFamily="34" charset="0"/>
              </a:rPr>
              <a:t>.</a:t>
            </a:r>
            <a:endParaRPr lang="tr-TR" sz="16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919222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2FEE8A6-4ADE-4133-9DC2-26255388B4DD}"/>
              </a:ext>
            </a:extLst>
          </p:cNvPr>
          <p:cNvPicPr>
            <a:picLocks noChangeAspect="1"/>
          </p:cNvPicPr>
          <p:nvPr/>
        </p:nvPicPr>
        <p:blipFill>
          <a:blip r:embed="rId2"/>
          <a:stretch>
            <a:fillRect/>
          </a:stretch>
        </p:blipFill>
        <p:spPr>
          <a:xfrm>
            <a:off x="179033" y="1057706"/>
            <a:ext cx="11833934" cy="5800294"/>
          </a:xfrm>
          <a:prstGeom prst="rect">
            <a:avLst/>
          </a:prstGeom>
        </p:spPr>
      </p:pic>
      <p:sp>
        <p:nvSpPr>
          <p:cNvPr id="3" name="Title 1">
            <a:extLst>
              <a:ext uri="{FF2B5EF4-FFF2-40B4-BE49-F238E27FC236}">
                <a16:creationId xmlns:a16="http://schemas.microsoft.com/office/drawing/2014/main" id="{09CD8DFB-5384-4ED0-B289-F6449CB90AD1}"/>
              </a:ext>
            </a:extLst>
          </p:cNvPr>
          <p:cNvSpPr txBox="1">
            <a:spLocks/>
          </p:cNvSpPr>
          <p:nvPr/>
        </p:nvSpPr>
        <p:spPr>
          <a:xfrm>
            <a:off x="0" y="200441"/>
            <a:ext cx="12192000" cy="77610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tr-TR" sz="4000" b="1" dirty="0">
                <a:solidFill>
                  <a:schemeClr val="accent1">
                    <a:lumMod val="75000"/>
                  </a:schemeClr>
                </a:solidFill>
                <a:latin typeface="Arial" panose="020B0604020202020204" pitchFamily="34" charset="0"/>
                <a:cs typeface="Arial" panose="020B0604020202020204" pitchFamily="34" charset="0"/>
              </a:rPr>
              <a:t>Öğrenme Süreciniz</a:t>
            </a:r>
          </a:p>
        </p:txBody>
      </p:sp>
      <p:cxnSp>
        <p:nvCxnSpPr>
          <p:cNvPr id="4" name="Straight Arrow Connector 3">
            <a:extLst>
              <a:ext uri="{FF2B5EF4-FFF2-40B4-BE49-F238E27FC236}">
                <a16:creationId xmlns:a16="http://schemas.microsoft.com/office/drawing/2014/main" id="{1B31C33A-D273-4297-B690-DB831684EDB2}"/>
              </a:ext>
            </a:extLst>
          </p:cNvPr>
          <p:cNvCxnSpPr>
            <a:cxnSpLocks/>
          </p:cNvCxnSpPr>
          <p:nvPr/>
        </p:nvCxnSpPr>
        <p:spPr>
          <a:xfrm flipH="1">
            <a:off x="5692022" y="4523182"/>
            <a:ext cx="479394" cy="633912"/>
          </a:xfrm>
          <a:prstGeom prst="straightConnector1">
            <a:avLst/>
          </a:prstGeom>
          <a:ln w="57150">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101176C5-05BF-4CB1-8A1F-A6E53E375ADA}"/>
              </a:ext>
            </a:extLst>
          </p:cNvPr>
          <p:cNvSpPr/>
          <p:nvPr/>
        </p:nvSpPr>
        <p:spPr>
          <a:xfrm>
            <a:off x="2244436" y="5690591"/>
            <a:ext cx="8599054" cy="633912"/>
          </a:xfrm>
          <a:prstGeom prst="rect">
            <a:avLst/>
          </a:prstGeom>
          <a:solidFill>
            <a:schemeClr val="accent1">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tr-TR" sz="1600" dirty="0">
                <a:solidFill>
                  <a:schemeClr val="tx1"/>
                </a:solidFill>
                <a:latin typeface="Arial" panose="020B0604020202020204" pitchFamily="34" charset="0"/>
                <a:cs typeface="Arial" panose="020B0604020202020204" pitchFamily="34" charset="0"/>
              </a:rPr>
              <a:t>Rosetta Stone, tamamlanan alıştırmaları kaydederek öğrenme sürecinizi takip etmenize ve kaldığınız yerden devam etmenize olanak verir.</a:t>
            </a:r>
          </a:p>
        </p:txBody>
      </p:sp>
    </p:spTree>
    <p:extLst>
      <p:ext uri="{BB962C8B-B14F-4D97-AF65-F5344CB8AC3E}">
        <p14:creationId xmlns:p14="http://schemas.microsoft.com/office/powerpoint/2010/main" val="5347197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E612CDEA-0C2B-BAB4-2C72-323A0DC1F1A1}"/>
              </a:ext>
            </a:extLst>
          </p:cNvPr>
          <p:cNvGrpSpPr>
            <a:grpSpLocks noChangeAspect="1"/>
          </p:cNvGrpSpPr>
          <p:nvPr/>
        </p:nvGrpSpPr>
        <p:grpSpPr>
          <a:xfrm>
            <a:off x="142044" y="108333"/>
            <a:ext cx="5299968" cy="6641333"/>
            <a:chOff x="1038689" y="72048"/>
            <a:chExt cx="5415378" cy="6785952"/>
          </a:xfrm>
        </p:grpSpPr>
        <p:pic>
          <p:nvPicPr>
            <p:cNvPr id="12" name="Picture 11">
              <a:extLst>
                <a:ext uri="{FF2B5EF4-FFF2-40B4-BE49-F238E27FC236}">
                  <a16:creationId xmlns:a16="http://schemas.microsoft.com/office/drawing/2014/main" id="{692AE27A-8B7C-9B29-F0C2-939A7B53BBDD}"/>
                </a:ext>
              </a:extLst>
            </p:cNvPr>
            <p:cNvPicPr/>
            <p:nvPr/>
          </p:nvPicPr>
          <p:blipFill>
            <a:blip r:embed="rId2"/>
            <a:stretch>
              <a:fillRect/>
            </a:stretch>
          </p:blipFill>
          <p:spPr>
            <a:xfrm>
              <a:off x="1038689" y="72048"/>
              <a:ext cx="5415378" cy="2281348"/>
            </a:xfrm>
            <a:prstGeom prst="rect">
              <a:avLst/>
            </a:prstGeom>
          </p:spPr>
        </p:pic>
        <p:pic>
          <p:nvPicPr>
            <p:cNvPr id="13" name="Picture 12">
              <a:extLst>
                <a:ext uri="{FF2B5EF4-FFF2-40B4-BE49-F238E27FC236}">
                  <a16:creationId xmlns:a16="http://schemas.microsoft.com/office/drawing/2014/main" id="{E5DEA503-CDDE-7485-9239-7423D96CA7BB}"/>
                </a:ext>
              </a:extLst>
            </p:cNvPr>
            <p:cNvPicPr/>
            <p:nvPr/>
          </p:nvPicPr>
          <p:blipFill>
            <a:blip r:embed="rId3"/>
            <a:stretch>
              <a:fillRect/>
            </a:stretch>
          </p:blipFill>
          <p:spPr>
            <a:xfrm>
              <a:off x="1038689" y="2339989"/>
              <a:ext cx="5415378" cy="2263227"/>
            </a:xfrm>
            <a:prstGeom prst="rect">
              <a:avLst/>
            </a:prstGeom>
          </p:spPr>
        </p:pic>
        <p:pic>
          <p:nvPicPr>
            <p:cNvPr id="14" name="Picture 13">
              <a:extLst>
                <a:ext uri="{FF2B5EF4-FFF2-40B4-BE49-F238E27FC236}">
                  <a16:creationId xmlns:a16="http://schemas.microsoft.com/office/drawing/2014/main" id="{2B72D862-FA5F-845E-2B1E-95CBAA77812E}"/>
                </a:ext>
              </a:extLst>
            </p:cNvPr>
            <p:cNvPicPr/>
            <p:nvPr/>
          </p:nvPicPr>
          <p:blipFill>
            <a:blip r:embed="rId4"/>
            <a:stretch>
              <a:fillRect/>
            </a:stretch>
          </p:blipFill>
          <p:spPr>
            <a:xfrm>
              <a:off x="1038689" y="4580664"/>
              <a:ext cx="5415378" cy="2277336"/>
            </a:xfrm>
            <a:prstGeom prst="rect">
              <a:avLst/>
            </a:prstGeom>
          </p:spPr>
        </p:pic>
      </p:grpSp>
      <p:sp>
        <p:nvSpPr>
          <p:cNvPr id="15" name="Title 1">
            <a:extLst>
              <a:ext uri="{FF2B5EF4-FFF2-40B4-BE49-F238E27FC236}">
                <a16:creationId xmlns:a16="http://schemas.microsoft.com/office/drawing/2014/main" id="{FAF8C9FA-838A-716F-E09F-75CC59B19C74}"/>
              </a:ext>
            </a:extLst>
          </p:cNvPr>
          <p:cNvSpPr txBox="1">
            <a:spLocks/>
          </p:cNvSpPr>
          <p:nvPr/>
        </p:nvSpPr>
        <p:spPr>
          <a:xfrm>
            <a:off x="5442012" y="114133"/>
            <a:ext cx="7075410" cy="77610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tr-TR" sz="3200" b="1" dirty="0">
                <a:solidFill>
                  <a:schemeClr val="accent1">
                    <a:lumMod val="75000"/>
                  </a:schemeClr>
                </a:solidFill>
                <a:latin typeface="Arial" panose="020B0604020202020204" pitchFamily="34" charset="0"/>
                <a:cs typeface="Arial" panose="020B0604020202020204" pitchFamily="34" charset="0"/>
              </a:rPr>
              <a:t>İçeriğin Tamamını Keşfet</a:t>
            </a:r>
          </a:p>
        </p:txBody>
      </p:sp>
      <p:sp>
        <p:nvSpPr>
          <p:cNvPr id="16" name="Rectangle 15">
            <a:extLst>
              <a:ext uri="{FF2B5EF4-FFF2-40B4-BE49-F238E27FC236}">
                <a16:creationId xmlns:a16="http://schemas.microsoft.com/office/drawing/2014/main" id="{A7CEBDD5-72E3-4670-6F2C-C9A3FBC1A17C}"/>
              </a:ext>
            </a:extLst>
          </p:cNvPr>
          <p:cNvSpPr/>
          <p:nvPr/>
        </p:nvSpPr>
        <p:spPr>
          <a:xfrm>
            <a:off x="896646" y="108333"/>
            <a:ext cx="861134" cy="202385"/>
          </a:xfrm>
          <a:prstGeom prst="rect">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9" name="Rectangle 18">
            <a:extLst>
              <a:ext uri="{FF2B5EF4-FFF2-40B4-BE49-F238E27FC236}">
                <a16:creationId xmlns:a16="http://schemas.microsoft.com/office/drawing/2014/main" id="{58248F18-6B5D-4A86-EC36-42BB1BDE731F}"/>
              </a:ext>
            </a:extLst>
          </p:cNvPr>
          <p:cNvSpPr/>
          <p:nvPr/>
        </p:nvSpPr>
        <p:spPr>
          <a:xfrm>
            <a:off x="5628443" y="1526959"/>
            <a:ext cx="6421513" cy="3941685"/>
          </a:xfrm>
          <a:prstGeom prst="rect">
            <a:avLst/>
          </a:prstGeom>
          <a:solidFill>
            <a:schemeClr val="accent1">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z="1600" dirty="0">
                <a:solidFill>
                  <a:schemeClr val="tx1"/>
                </a:solidFill>
                <a:latin typeface="Arial" panose="020B0604020202020204" pitchFamily="34" charset="0"/>
                <a:cs typeface="Arial" panose="020B0604020202020204" pitchFamily="34" charset="0"/>
              </a:rPr>
              <a:t>“</a:t>
            </a:r>
            <a:r>
              <a:rPr lang="tr-TR" sz="1600" dirty="0" err="1">
                <a:solidFill>
                  <a:schemeClr val="tx1"/>
                </a:solidFill>
                <a:latin typeface="Arial" panose="020B0604020202020204" pitchFamily="34" charset="0"/>
                <a:cs typeface="Arial" panose="020B0604020202020204" pitchFamily="34" charset="0"/>
              </a:rPr>
              <a:t>Explore</a:t>
            </a:r>
            <a:r>
              <a:rPr lang="tr-TR" sz="1600" dirty="0">
                <a:solidFill>
                  <a:schemeClr val="tx1"/>
                </a:solidFill>
                <a:latin typeface="Arial" panose="020B0604020202020204" pitchFamily="34" charset="0"/>
                <a:cs typeface="Arial" panose="020B0604020202020204" pitchFamily="34" charset="0"/>
              </a:rPr>
              <a:t> </a:t>
            </a:r>
            <a:r>
              <a:rPr lang="tr-TR" sz="1600" dirty="0" err="1">
                <a:solidFill>
                  <a:schemeClr val="tx1"/>
                </a:solidFill>
                <a:latin typeface="Arial" panose="020B0604020202020204" pitchFamily="34" charset="0"/>
                <a:cs typeface="Arial" panose="020B0604020202020204" pitchFamily="34" charset="0"/>
              </a:rPr>
              <a:t>All</a:t>
            </a:r>
            <a:r>
              <a:rPr lang="tr-TR" sz="1600" dirty="0">
                <a:solidFill>
                  <a:schemeClr val="tx1"/>
                </a:solidFill>
                <a:latin typeface="Arial" panose="020B0604020202020204" pitchFamily="34" charset="0"/>
                <a:cs typeface="Arial" panose="020B0604020202020204" pitchFamily="34" charset="0"/>
              </a:rPr>
              <a:t> Content</a:t>
            </a:r>
            <a:r>
              <a:rPr lang="en-GB" sz="1600" dirty="0">
                <a:solidFill>
                  <a:schemeClr val="tx1"/>
                </a:solidFill>
                <a:latin typeface="Arial" panose="020B0604020202020204" pitchFamily="34" charset="0"/>
                <a:cs typeface="Arial" panose="020B0604020202020204" pitchFamily="34" charset="0"/>
              </a:rPr>
              <a:t>” </a:t>
            </a:r>
            <a:r>
              <a:rPr lang="tr-TR" sz="1600" dirty="0">
                <a:solidFill>
                  <a:schemeClr val="tx1"/>
                </a:solidFill>
                <a:latin typeface="Arial" panose="020B0604020202020204" pitchFamily="34" charset="0"/>
                <a:cs typeface="Arial" panose="020B0604020202020204" pitchFamily="34" charset="0"/>
              </a:rPr>
              <a:t>sekmesi, dil </a:t>
            </a:r>
            <a:r>
              <a:rPr lang="tr-TR" sz="1600" dirty="0" err="1">
                <a:solidFill>
                  <a:schemeClr val="tx1"/>
                </a:solidFill>
                <a:latin typeface="Arial" panose="020B0604020202020204" pitchFamily="34" charset="0"/>
                <a:cs typeface="Arial" panose="020B0604020202020204" pitchFamily="34" charset="0"/>
              </a:rPr>
              <a:t>yeteneklerinzi</a:t>
            </a:r>
            <a:r>
              <a:rPr lang="tr-TR" sz="1600" dirty="0">
                <a:solidFill>
                  <a:schemeClr val="tx1"/>
                </a:solidFill>
                <a:latin typeface="Arial" panose="020B0604020202020204" pitchFamily="34" charset="0"/>
                <a:cs typeface="Arial" panose="020B0604020202020204" pitchFamily="34" charset="0"/>
              </a:rPr>
              <a:t> geliştirmenize olanak veren tüm içeriği listeler. Bu bölümde standart derslere ek olarak sunulan kısımlar aşağıdaki gibidir. </a:t>
            </a:r>
          </a:p>
          <a:p>
            <a:pPr algn="just"/>
            <a:endParaRPr lang="tr-TR" sz="1600" dirty="0">
              <a:solidFill>
                <a:schemeClr val="tx1"/>
              </a:solidFill>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tr-TR" sz="1600" dirty="0">
                <a:solidFill>
                  <a:schemeClr val="tx1"/>
                </a:solidFill>
                <a:latin typeface="Arial" panose="020B0604020202020204" pitchFamily="34" charset="0"/>
                <a:cs typeface="Arial" panose="020B0604020202020204" pitchFamily="34" charset="0"/>
              </a:rPr>
              <a:t>Canlı Dersler (Live </a:t>
            </a:r>
            <a:r>
              <a:rPr lang="tr-TR" sz="1600" dirty="0" err="1">
                <a:solidFill>
                  <a:schemeClr val="tx1"/>
                </a:solidFill>
                <a:latin typeface="Arial" panose="020B0604020202020204" pitchFamily="34" charset="0"/>
                <a:cs typeface="Arial" panose="020B0604020202020204" pitchFamily="34" charset="0"/>
              </a:rPr>
              <a:t>Lessons</a:t>
            </a:r>
            <a:r>
              <a:rPr lang="tr-TR" sz="1600" dirty="0">
                <a:solidFill>
                  <a:schemeClr val="tx1"/>
                </a:solidFill>
                <a:latin typeface="Arial" panose="020B0604020202020204" pitchFamily="34" charset="0"/>
                <a:cs typeface="Arial" panose="020B0604020202020204" pitchFamily="34" charset="0"/>
              </a:rPr>
              <a:t>)</a:t>
            </a:r>
          </a:p>
          <a:p>
            <a:pPr marL="285750" indent="-285750" algn="just">
              <a:buFont typeface="Arial" panose="020B0604020202020204" pitchFamily="34" charset="0"/>
              <a:buChar char="•"/>
            </a:pPr>
            <a:r>
              <a:rPr lang="tr-TR" sz="1600" dirty="0">
                <a:solidFill>
                  <a:schemeClr val="tx1"/>
                </a:solidFill>
                <a:latin typeface="Arial" panose="020B0604020202020204" pitchFamily="34" charset="0"/>
                <a:cs typeface="Arial" panose="020B0604020202020204" pitchFamily="34" charset="0"/>
              </a:rPr>
              <a:t>Hikayeler (</a:t>
            </a:r>
            <a:r>
              <a:rPr lang="tr-TR" sz="1600" dirty="0" err="1">
                <a:solidFill>
                  <a:schemeClr val="tx1"/>
                </a:solidFill>
                <a:latin typeface="Arial" panose="020B0604020202020204" pitchFamily="34" charset="0"/>
                <a:cs typeface="Arial" panose="020B0604020202020204" pitchFamily="34" charset="0"/>
              </a:rPr>
              <a:t>Stories</a:t>
            </a:r>
            <a:r>
              <a:rPr lang="tr-TR" sz="1600" dirty="0">
                <a:solidFill>
                  <a:schemeClr val="tx1"/>
                </a:solidFill>
                <a:latin typeface="Arial" panose="020B0604020202020204" pitchFamily="34" charset="0"/>
                <a:cs typeface="Arial" panose="020B0604020202020204" pitchFamily="34" charset="0"/>
              </a:rPr>
              <a:t>)</a:t>
            </a:r>
          </a:p>
          <a:p>
            <a:pPr marL="285750" indent="-285750" algn="just">
              <a:buFont typeface="Arial" panose="020B0604020202020204" pitchFamily="34" charset="0"/>
              <a:buChar char="•"/>
            </a:pPr>
            <a:r>
              <a:rPr lang="tr-TR" sz="1600" dirty="0">
                <a:solidFill>
                  <a:schemeClr val="tx1"/>
                </a:solidFill>
                <a:latin typeface="Arial" panose="020B0604020202020204" pitchFamily="34" charset="0"/>
                <a:cs typeface="Arial" panose="020B0604020202020204" pitchFamily="34" charset="0"/>
              </a:rPr>
              <a:t>Konuşma Kılavuzları (</a:t>
            </a:r>
            <a:r>
              <a:rPr lang="tr-TR" sz="1600" dirty="0" err="1">
                <a:solidFill>
                  <a:schemeClr val="tx1"/>
                </a:solidFill>
                <a:latin typeface="Arial" panose="020B0604020202020204" pitchFamily="34" charset="0"/>
                <a:cs typeface="Arial" panose="020B0604020202020204" pitchFamily="34" charset="0"/>
              </a:rPr>
              <a:t>Phrasebooks</a:t>
            </a:r>
            <a:r>
              <a:rPr lang="tr-TR" sz="1600" dirty="0">
                <a:solidFill>
                  <a:schemeClr val="tx1"/>
                </a:solidFill>
                <a:latin typeface="Arial" panose="020B0604020202020204" pitchFamily="34" charset="0"/>
                <a:cs typeface="Arial" panose="020B0604020202020204" pitchFamily="34" charset="0"/>
              </a:rPr>
              <a:t>)</a:t>
            </a:r>
          </a:p>
          <a:p>
            <a:pPr marL="285750" indent="-285750" algn="just">
              <a:buFont typeface="Arial" panose="020B0604020202020204" pitchFamily="34" charset="0"/>
              <a:buChar char="•"/>
            </a:pPr>
            <a:r>
              <a:rPr lang="tr-TR" sz="1600" dirty="0">
                <a:solidFill>
                  <a:schemeClr val="tx1"/>
                </a:solidFill>
                <a:latin typeface="Arial" panose="020B0604020202020204" pitchFamily="34" charset="0"/>
                <a:cs typeface="Arial" panose="020B0604020202020204" pitchFamily="34" charset="0"/>
              </a:rPr>
              <a:t>Sesli Rehber (</a:t>
            </a:r>
            <a:r>
              <a:rPr lang="tr-TR" sz="1600" dirty="0" err="1">
                <a:solidFill>
                  <a:schemeClr val="tx1"/>
                </a:solidFill>
                <a:latin typeface="Arial" panose="020B0604020202020204" pitchFamily="34" charset="0"/>
                <a:cs typeface="Arial" panose="020B0604020202020204" pitchFamily="34" charset="0"/>
              </a:rPr>
              <a:t>Audio</a:t>
            </a:r>
            <a:r>
              <a:rPr lang="tr-TR" sz="1600" dirty="0">
                <a:solidFill>
                  <a:schemeClr val="tx1"/>
                </a:solidFill>
                <a:latin typeface="Arial" panose="020B0604020202020204" pitchFamily="34" charset="0"/>
                <a:cs typeface="Arial" panose="020B0604020202020204" pitchFamily="34" charset="0"/>
              </a:rPr>
              <a:t> Companion)</a:t>
            </a:r>
          </a:p>
          <a:p>
            <a:pPr marL="285750" indent="-285750" algn="just">
              <a:buFont typeface="Arial" panose="020B0604020202020204" pitchFamily="34" charset="0"/>
              <a:buChar char="•"/>
            </a:pPr>
            <a:r>
              <a:rPr lang="tr-TR" sz="1600" dirty="0">
                <a:solidFill>
                  <a:schemeClr val="tx1"/>
                </a:solidFill>
                <a:latin typeface="Arial" panose="020B0604020202020204" pitchFamily="34" charset="0"/>
                <a:cs typeface="Arial" panose="020B0604020202020204" pitchFamily="34" charset="0"/>
              </a:rPr>
              <a:t>Alfabe (</a:t>
            </a:r>
            <a:r>
              <a:rPr lang="tr-TR" sz="1600" dirty="0" err="1">
                <a:solidFill>
                  <a:schemeClr val="tx1"/>
                </a:solidFill>
                <a:latin typeface="Arial" panose="020B0604020202020204" pitchFamily="34" charset="0"/>
                <a:cs typeface="Arial" panose="020B0604020202020204" pitchFamily="34" charset="0"/>
              </a:rPr>
              <a:t>Alphabet</a:t>
            </a:r>
            <a:r>
              <a:rPr lang="tr-TR" sz="1600" dirty="0">
                <a:solidFill>
                  <a:schemeClr val="tx1"/>
                </a:solidFill>
                <a:latin typeface="Arial" panose="020B0604020202020204" pitchFamily="34" charset="0"/>
                <a:cs typeface="Arial" panose="020B0604020202020204" pitchFamily="34" charset="0"/>
              </a:rPr>
              <a:t>)</a:t>
            </a:r>
          </a:p>
          <a:p>
            <a:pPr marL="285750" indent="-285750" algn="just">
              <a:buFont typeface="Arial" panose="020B0604020202020204" pitchFamily="34" charset="0"/>
              <a:buChar char="•"/>
            </a:pPr>
            <a:endParaRPr lang="tr-TR" sz="1600" dirty="0">
              <a:solidFill>
                <a:schemeClr val="tx1"/>
              </a:solidFill>
              <a:latin typeface="Arial" panose="020B0604020202020204" pitchFamily="34" charset="0"/>
              <a:cs typeface="Arial" panose="020B0604020202020204" pitchFamily="34" charset="0"/>
            </a:endParaRPr>
          </a:p>
          <a:p>
            <a:pPr algn="just"/>
            <a:r>
              <a:rPr lang="tr-TR" sz="1600" dirty="0">
                <a:solidFill>
                  <a:schemeClr val="tx1"/>
                </a:solidFill>
                <a:latin typeface="Arial" panose="020B0604020202020204" pitchFamily="34" charset="0"/>
                <a:cs typeface="Arial" panose="020B0604020202020204" pitchFamily="34" charset="0"/>
              </a:rPr>
              <a:t>Bu öğeler dilden dile değişebilmektedir.</a:t>
            </a:r>
          </a:p>
          <a:p>
            <a:pPr algn="just"/>
            <a:endParaRPr lang="tr-TR" sz="16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863499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4C33F316-F656-E7F1-03C4-9485FF9B8686}"/>
              </a:ext>
            </a:extLst>
          </p:cNvPr>
          <p:cNvGrpSpPr>
            <a:grpSpLocks noGrp="1" noUngrp="1" noRot="1" noMove="1" noResize="1"/>
          </p:cNvGrpSpPr>
          <p:nvPr/>
        </p:nvGrpSpPr>
        <p:grpSpPr>
          <a:xfrm>
            <a:off x="1038689" y="72048"/>
            <a:ext cx="5415378" cy="6785952"/>
            <a:chOff x="1038689" y="72048"/>
            <a:chExt cx="5415378" cy="6785952"/>
          </a:xfrm>
        </p:grpSpPr>
        <p:pic>
          <p:nvPicPr>
            <p:cNvPr id="3" name="Picture 2">
              <a:extLst>
                <a:ext uri="{FF2B5EF4-FFF2-40B4-BE49-F238E27FC236}">
                  <a16:creationId xmlns:a16="http://schemas.microsoft.com/office/drawing/2014/main" id="{FD43FB45-8EFE-AABD-7181-1F99E8EA504D}"/>
                </a:ext>
              </a:extLst>
            </p:cNvPr>
            <p:cNvPicPr>
              <a:picLocks noGrp="1" noRot="1" noChangeAspect="1" noMove="1" noResize="1" noEditPoints="1" noAdjustHandles="1" noChangeArrowheads="1" noChangeShapeType="1" noCrop="1"/>
            </p:cNvPicPr>
            <p:nvPr/>
          </p:nvPicPr>
          <p:blipFill>
            <a:blip r:embed="rId2"/>
            <a:stretch>
              <a:fillRect/>
            </a:stretch>
          </p:blipFill>
          <p:spPr>
            <a:xfrm>
              <a:off x="1038689" y="72048"/>
              <a:ext cx="5415378" cy="2281348"/>
            </a:xfrm>
            <a:prstGeom prst="rect">
              <a:avLst/>
            </a:prstGeom>
          </p:spPr>
        </p:pic>
        <p:pic>
          <p:nvPicPr>
            <p:cNvPr id="5" name="Picture 4">
              <a:extLst>
                <a:ext uri="{FF2B5EF4-FFF2-40B4-BE49-F238E27FC236}">
                  <a16:creationId xmlns:a16="http://schemas.microsoft.com/office/drawing/2014/main" id="{8E4CC806-3147-D8A1-16C1-D476B80511AD}"/>
                </a:ext>
              </a:extLst>
            </p:cNvPr>
            <p:cNvPicPr>
              <a:picLocks noGrp="1" noRot="1" noChangeAspect="1" noMove="1" noResize="1" noEditPoints="1" noAdjustHandles="1" noChangeArrowheads="1" noChangeShapeType="1" noCrop="1"/>
            </p:cNvPicPr>
            <p:nvPr/>
          </p:nvPicPr>
          <p:blipFill>
            <a:blip r:embed="rId3"/>
            <a:stretch>
              <a:fillRect/>
            </a:stretch>
          </p:blipFill>
          <p:spPr>
            <a:xfrm>
              <a:off x="1038689" y="2339989"/>
              <a:ext cx="5415378" cy="2263227"/>
            </a:xfrm>
            <a:prstGeom prst="rect">
              <a:avLst/>
            </a:prstGeom>
          </p:spPr>
        </p:pic>
        <p:pic>
          <p:nvPicPr>
            <p:cNvPr id="7" name="Picture 6">
              <a:extLst>
                <a:ext uri="{FF2B5EF4-FFF2-40B4-BE49-F238E27FC236}">
                  <a16:creationId xmlns:a16="http://schemas.microsoft.com/office/drawing/2014/main" id="{3CE51EC5-3889-73FE-2904-D835A9346845}"/>
                </a:ext>
              </a:extLst>
            </p:cNvPr>
            <p:cNvPicPr>
              <a:picLocks noGrp="1" noRot="1" noChangeAspect="1" noMove="1" noResize="1" noEditPoints="1" noAdjustHandles="1" noChangeArrowheads="1" noChangeShapeType="1" noCrop="1"/>
            </p:cNvPicPr>
            <p:nvPr/>
          </p:nvPicPr>
          <p:blipFill>
            <a:blip r:embed="rId4"/>
            <a:stretch>
              <a:fillRect/>
            </a:stretch>
          </p:blipFill>
          <p:spPr>
            <a:xfrm>
              <a:off x="1038689" y="4580664"/>
              <a:ext cx="5415378" cy="2277336"/>
            </a:xfrm>
            <a:prstGeom prst="rect">
              <a:avLst/>
            </a:prstGeom>
          </p:spPr>
        </p:pic>
      </p:grpSp>
      <p:sp>
        <p:nvSpPr>
          <p:cNvPr id="2" name="Rectangle 1">
            <a:extLst>
              <a:ext uri="{FF2B5EF4-FFF2-40B4-BE49-F238E27FC236}">
                <a16:creationId xmlns:a16="http://schemas.microsoft.com/office/drawing/2014/main" id="{AACACC08-133D-ACA7-ED4B-CEBCE2847141}"/>
              </a:ext>
            </a:extLst>
          </p:cNvPr>
          <p:cNvSpPr/>
          <p:nvPr/>
        </p:nvSpPr>
        <p:spPr>
          <a:xfrm>
            <a:off x="5619566" y="1576635"/>
            <a:ext cx="6409677" cy="625028"/>
          </a:xfrm>
          <a:prstGeom prst="rect">
            <a:avLst/>
          </a:prstGeom>
          <a:solidFill>
            <a:schemeClr val="accent1">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tr-TR" sz="1600" dirty="0">
                <a:solidFill>
                  <a:schemeClr val="tx1"/>
                </a:solidFill>
                <a:latin typeface="Arial" panose="020B0604020202020204" pitchFamily="34" charset="0"/>
                <a:cs typeface="Arial" panose="020B0604020202020204" pitchFamily="34" charset="0"/>
              </a:rPr>
              <a:t>Katılmak istediğiniz bir canlı ders seçiniz ve takviminize ekleyiniz.</a:t>
            </a:r>
          </a:p>
        </p:txBody>
      </p:sp>
      <p:sp>
        <p:nvSpPr>
          <p:cNvPr id="4" name="Rectangle 3">
            <a:extLst>
              <a:ext uri="{FF2B5EF4-FFF2-40B4-BE49-F238E27FC236}">
                <a16:creationId xmlns:a16="http://schemas.microsoft.com/office/drawing/2014/main" id="{58AD9139-0DD7-7D6F-DA25-D1414A1D257B}"/>
              </a:ext>
            </a:extLst>
          </p:cNvPr>
          <p:cNvSpPr/>
          <p:nvPr/>
        </p:nvSpPr>
        <p:spPr>
          <a:xfrm>
            <a:off x="5619565" y="2605354"/>
            <a:ext cx="6409677" cy="625028"/>
          </a:xfrm>
          <a:prstGeom prst="rect">
            <a:avLst/>
          </a:prstGeom>
          <a:solidFill>
            <a:schemeClr val="accent1">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tr-TR" sz="1600" dirty="0">
                <a:solidFill>
                  <a:schemeClr val="tx1"/>
                </a:solidFill>
                <a:latin typeface="Arial" panose="020B0604020202020204" pitchFamily="34" charset="0"/>
                <a:cs typeface="Arial" panose="020B0604020202020204" pitchFamily="34" charset="0"/>
              </a:rPr>
              <a:t>Hikayeleri okuyunuz ve dinleyiniz. Sesli okuma yaparken sesinizi kaydedip Rosetta Stone’dan geri bildirim de alabilirsiniz.</a:t>
            </a:r>
          </a:p>
        </p:txBody>
      </p:sp>
      <p:sp>
        <p:nvSpPr>
          <p:cNvPr id="6" name="Rectangle 5">
            <a:extLst>
              <a:ext uri="{FF2B5EF4-FFF2-40B4-BE49-F238E27FC236}">
                <a16:creationId xmlns:a16="http://schemas.microsoft.com/office/drawing/2014/main" id="{CF32337C-66F9-C609-5951-D5D9A0491764}"/>
              </a:ext>
            </a:extLst>
          </p:cNvPr>
          <p:cNvSpPr/>
          <p:nvPr/>
        </p:nvSpPr>
        <p:spPr>
          <a:xfrm>
            <a:off x="5619564" y="3862054"/>
            <a:ext cx="6409677" cy="625028"/>
          </a:xfrm>
          <a:prstGeom prst="rect">
            <a:avLst/>
          </a:prstGeom>
          <a:solidFill>
            <a:schemeClr val="accent1">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tr-TR" sz="1600" dirty="0">
                <a:solidFill>
                  <a:schemeClr val="tx1"/>
                </a:solidFill>
                <a:latin typeface="Arial" panose="020B0604020202020204" pitchFamily="34" charset="0"/>
                <a:cs typeface="Arial" panose="020B0604020202020204" pitchFamily="34" charset="0"/>
              </a:rPr>
              <a:t>Etrafı gezmek, yemeğe çıkmak gibi günlük hayata dair konularda en çok kullanılan kalıpları öğrenebilirsiniz.</a:t>
            </a:r>
          </a:p>
        </p:txBody>
      </p:sp>
      <p:sp>
        <p:nvSpPr>
          <p:cNvPr id="8" name="Rectangle 7">
            <a:extLst>
              <a:ext uri="{FF2B5EF4-FFF2-40B4-BE49-F238E27FC236}">
                <a16:creationId xmlns:a16="http://schemas.microsoft.com/office/drawing/2014/main" id="{12993CE9-C2E1-250A-F5E9-98910CEED63D}"/>
              </a:ext>
            </a:extLst>
          </p:cNvPr>
          <p:cNvSpPr/>
          <p:nvPr/>
        </p:nvSpPr>
        <p:spPr>
          <a:xfrm>
            <a:off x="5619563" y="4968851"/>
            <a:ext cx="6409677" cy="625028"/>
          </a:xfrm>
          <a:prstGeom prst="rect">
            <a:avLst/>
          </a:prstGeom>
          <a:solidFill>
            <a:schemeClr val="accent1">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tr-TR" sz="1600" dirty="0">
                <a:solidFill>
                  <a:schemeClr val="tx1"/>
                </a:solidFill>
                <a:latin typeface="Arial" panose="020B0604020202020204" pitchFamily="34" charset="0"/>
                <a:cs typeface="Arial" panose="020B0604020202020204" pitchFamily="34" charset="0"/>
              </a:rPr>
              <a:t>Tamamen dinleme aktivitesidir. Tüm alıştırmalardaki soru ve cevapları dinleyebilirsiniz.</a:t>
            </a:r>
          </a:p>
        </p:txBody>
      </p:sp>
      <p:sp>
        <p:nvSpPr>
          <p:cNvPr id="10" name="Rectangle 9">
            <a:extLst>
              <a:ext uri="{FF2B5EF4-FFF2-40B4-BE49-F238E27FC236}">
                <a16:creationId xmlns:a16="http://schemas.microsoft.com/office/drawing/2014/main" id="{2CB94E34-9A98-F942-2712-E8103F4C93E2}"/>
              </a:ext>
            </a:extLst>
          </p:cNvPr>
          <p:cNvSpPr/>
          <p:nvPr/>
        </p:nvSpPr>
        <p:spPr>
          <a:xfrm>
            <a:off x="5619562" y="6074393"/>
            <a:ext cx="6409677" cy="625028"/>
          </a:xfrm>
          <a:prstGeom prst="rect">
            <a:avLst/>
          </a:prstGeom>
          <a:solidFill>
            <a:schemeClr val="accent1">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tr-TR" sz="1600" dirty="0">
                <a:solidFill>
                  <a:schemeClr val="tx1"/>
                </a:solidFill>
                <a:latin typeface="Arial" panose="020B0604020202020204" pitchFamily="34" charset="0"/>
                <a:cs typeface="Arial" panose="020B0604020202020204" pitchFamily="34" charset="0"/>
              </a:rPr>
              <a:t>Öğrenmekte olduğunuz dilin alfabesini çalışabilirsiniz.</a:t>
            </a:r>
          </a:p>
        </p:txBody>
      </p:sp>
      <p:sp>
        <p:nvSpPr>
          <p:cNvPr id="11" name="Title 1">
            <a:extLst>
              <a:ext uri="{FF2B5EF4-FFF2-40B4-BE49-F238E27FC236}">
                <a16:creationId xmlns:a16="http://schemas.microsoft.com/office/drawing/2014/main" id="{7150572E-B007-FA60-D59C-C52B8CF62797}"/>
              </a:ext>
            </a:extLst>
          </p:cNvPr>
          <p:cNvSpPr txBox="1">
            <a:spLocks/>
          </p:cNvSpPr>
          <p:nvPr/>
        </p:nvSpPr>
        <p:spPr>
          <a:xfrm>
            <a:off x="5477523" y="210635"/>
            <a:ext cx="7075410" cy="77610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tr-TR" sz="3200" b="1" dirty="0">
                <a:solidFill>
                  <a:schemeClr val="accent1">
                    <a:lumMod val="75000"/>
                  </a:schemeClr>
                </a:solidFill>
                <a:latin typeface="Arial" panose="020B0604020202020204" pitchFamily="34" charset="0"/>
                <a:cs typeface="Arial" panose="020B0604020202020204" pitchFamily="34" charset="0"/>
              </a:rPr>
              <a:t>İçeriğin Tamamını Keşfet</a:t>
            </a:r>
          </a:p>
        </p:txBody>
      </p:sp>
    </p:spTree>
    <p:extLst>
      <p:ext uri="{BB962C8B-B14F-4D97-AF65-F5344CB8AC3E}">
        <p14:creationId xmlns:p14="http://schemas.microsoft.com/office/powerpoint/2010/main" val="36484201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984D9EA-2523-40C4-B0E7-D7C74F842182}"/>
              </a:ext>
            </a:extLst>
          </p:cNvPr>
          <p:cNvSpPr txBox="1">
            <a:spLocks/>
          </p:cNvSpPr>
          <p:nvPr/>
        </p:nvSpPr>
        <p:spPr>
          <a:xfrm>
            <a:off x="0" y="200441"/>
            <a:ext cx="12192000" cy="77610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tr-TR" sz="4000" b="1" dirty="0">
                <a:solidFill>
                  <a:schemeClr val="accent1">
                    <a:lumMod val="75000"/>
                  </a:schemeClr>
                </a:solidFill>
                <a:latin typeface="Arial" panose="020B0604020202020204" pitchFamily="34" charset="0"/>
                <a:cs typeface="Arial" panose="020B0604020202020204" pitchFamily="34" charset="0"/>
              </a:rPr>
              <a:t>İçeriğin Tamamını Keşfet </a:t>
            </a:r>
            <a:r>
              <a:rPr lang="en-GB" sz="4000" b="1" dirty="0">
                <a:solidFill>
                  <a:schemeClr val="accent1">
                    <a:lumMod val="75000"/>
                  </a:schemeClr>
                </a:solidFill>
                <a:latin typeface="Arial" panose="020B0604020202020204" pitchFamily="34" charset="0"/>
                <a:cs typeface="Arial" panose="020B0604020202020204" pitchFamily="34" charset="0"/>
              </a:rPr>
              <a:t>&gt; </a:t>
            </a:r>
            <a:r>
              <a:rPr lang="tr-TR" sz="4000" b="1" dirty="0">
                <a:solidFill>
                  <a:schemeClr val="accent1">
                    <a:lumMod val="75000"/>
                  </a:schemeClr>
                </a:solidFill>
                <a:latin typeface="Arial" panose="020B0604020202020204" pitchFamily="34" charset="0"/>
                <a:cs typeface="Arial" panose="020B0604020202020204" pitchFamily="34" charset="0"/>
              </a:rPr>
              <a:t>Hikayeler</a:t>
            </a:r>
          </a:p>
        </p:txBody>
      </p:sp>
      <p:pic>
        <p:nvPicPr>
          <p:cNvPr id="5" name="Picture 4">
            <a:extLst>
              <a:ext uri="{FF2B5EF4-FFF2-40B4-BE49-F238E27FC236}">
                <a16:creationId xmlns:a16="http://schemas.microsoft.com/office/drawing/2014/main" id="{BCED409B-35E2-C608-10B0-0591F0C67169}"/>
              </a:ext>
            </a:extLst>
          </p:cNvPr>
          <p:cNvPicPr>
            <a:picLocks noChangeAspect="1"/>
          </p:cNvPicPr>
          <p:nvPr/>
        </p:nvPicPr>
        <p:blipFill>
          <a:blip r:embed="rId2"/>
          <a:stretch>
            <a:fillRect/>
          </a:stretch>
        </p:blipFill>
        <p:spPr>
          <a:xfrm>
            <a:off x="421966" y="1025865"/>
            <a:ext cx="6418555" cy="3546565"/>
          </a:xfrm>
          <a:prstGeom prst="rect">
            <a:avLst/>
          </a:prstGeom>
        </p:spPr>
      </p:pic>
      <p:pic>
        <p:nvPicPr>
          <p:cNvPr id="7" name="Picture 6">
            <a:extLst>
              <a:ext uri="{FF2B5EF4-FFF2-40B4-BE49-F238E27FC236}">
                <a16:creationId xmlns:a16="http://schemas.microsoft.com/office/drawing/2014/main" id="{35476C93-A2F9-AD81-2DFA-4ABAD5C1C2F5}"/>
              </a:ext>
            </a:extLst>
          </p:cNvPr>
          <p:cNvPicPr>
            <a:picLocks noChangeAspect="1"/>
          </p:cNvPicPr>
          <p:nvPr/>
        </p:nvPicPr>
        <p:blipFill>
          <a:blip r:embed="rId3"/>
          <a:stretch>
            <a:fillRect/>
          </a:stretch>
        </p:blipFill>
        <p:spPr>
          <a:xfrm>
            <a:off x="4144032" y="2602659"/>
            <a:ext cx="6855401" cy="4162014"/>
          </a:xfrm>
          <a:prstGeom prst="rect">
            <a:avLst/>
          </a:prstGeom>
        </p:spPr>
      </p:pic>
      <p:sp>
        <p:nvSpPr>
          <p:cNvPr id="9" name="Rectangle 8">
            <a:extLst>
              <a:ext uri="{FF2B5EF4-FFF2-40B4-BE49-F238E27FC236}">
                <a16:creationId xmlns:a16="http://schemas.microsoft.com/office/drawing/2014/main" id="{68838866-EF58-B4F3-27B6-BDDA83606A42}"/>
              </a:ext>
            </a:extLst>
          </p:cNvPr>
          <p:cNvSpPr/>
          <p:nvPr/>
        </p:nvSpPr>
        <p:spPr>
          <a:xfrm>
            <a:off x="5768405" y="1381486"/>
            <a:ext cx="6303145" cy="1171852"/>
          </a:xfrm>
          <a:prstGeom prst="rect">
            <a:avLst/>
          </a:prstGeom>
          <a:solidFill>
            <a:schemeClr val="accent1">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tr-TR" sz="1600" dirty="0">
                <a:solidFill>
                  <a:schemeClr val="tx1"/>
                </a:solidFill>
                <a:latin typeface="Arial" panose="020B0604020202020204" pitchFamily="34" charset="0"/>
                <a:cs typeface="Arial" panose="020B0604020202020204" pitchFamily="34" charset="0"/>
              </a:rPr>
              <a:t>Her ünite farklı zorluk derecelerinde hikayeler içerir. Hikayeleri okuyabilirsiniz veya dinleyebilirsiniz. Ek olarak, sesli okuma yaparken sesinizi kaydedebilir, geliştirebileceğiniz yönleri anlamak için dinleyebilirsiniz ve Rosetta Stone’dan geri bildirim alabilirsiniz.</a:t>
            </a:r>
          </a:p>
        </p:txBody>
      </p:sp>
    </p:spTree>
    <p:extLst>
      <p:ext uri="{BB962C8B-B14F-4D97-AF65-F5344CB8AC3E}">
        <p14:creationId xmlns:p14="http://schemas.microsoft.com/office/powerpoint/2010/main" val="34099132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984D9EA-2523-40C4-B0E7-D7C74F842182}"/>
              </a:ext>
            </a:extLst>
          </p:cNvPr>
          <p:cNvSpPr txBox="1">
            <a:spLocks/>
          </p:cNvSpPr>
          <p:nvPr/>
        </p:nvSpPr>
        <p:spPr>
          <a:xfrm>
            <a:off x="0" y="200441"/>
            <a:ext cx="12192000" cy="77610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tr-TR" sz="4000" b="1" dirty="0">
                <a:solidFill>
                  <a:schemeClr val="accent1">
                    <a:lumMod val="75000"/>
                  </a:schemeClr>
                </a:solidFill>
                <a:latin typeface="Arial" panose="020B0604020202020204" pitchFamily="34" charset="0"/>
                <a:cs typeface="Arial" panose="020B0604020202020204" pitchFamily="34" charset="0"/>
              </a:rPr>
              <a:t>İçeriğin Tamamını Keşfet </a:t>
            </a:r>
            <a:r>
              <a:rPr lang="en-GB" sz="4000" b="1" dirty="0">
                <a:solidFill>
                  <a:schemeClr val="accent1">
                    <a:lumMod val="75000"/>
                  </a:schemeClr>
                </a:solidFill>
                <a:latin typeface="Arial" panose="020B0604020202020204" pitchFamily="34" charset="0"/>
                <a:cs typeface="Arial" panose="020B0604020202020204" pitchFamily="34" charset="0"/>
              </a:rPr>
              <a:t>&gt; </a:t>
            </a:r>
            <a:r>
              <a:rPr lang="tr-TR" sz="4000" b="1" dirty="0">
                <a:solidFill>
                  <a:schemeClr val="accent1">
                    <a:lumMod val="75000"/>
                  </a:schemeClr>
                </a:solidFill>
                <a:latin typeface="Arial" panose="020B0604020202020204" pitchFamily="34" charset="0"/>
                <a:cs typeface="Arial" panose="020B0604020202020204" pitchFamily="34" charset="0"/>
              </a:rPr>
              <a:t>Konuşma Kılavuzları </a:t>
            </a:r>
          </a:p>
        </p:txBody>
      </p:sp>
      <p:pic>
        <p:nvPicPr>
          <p:cNvPr id="3" name="Picture 2">
            <a:extLst>
              <a:ext uri="{FF2B5EF4-FFF2-40B4-BE49-F238E27FC236}">
                <a16:creationId xmlns:a16="http://schemas.microsoft.com/office/drawing/2014/main" id="{BA35BD8A-B37A-5E21-28CD-1CAB7439D39F}"/>
              </a:ext>
            </a:extLst>
          </p:cNvPr>
          <p:cNvPicPr>
            <a:picLocks noChangeAspect="1"/>
          </p:cNvPicPr>
          <p:nvPr/>
        </p:nvPicPr>
        <p:blipFill>
          <a:blip r:embed="rId2"/>
          <a:stretch>
            <a:fillRect/>
          </a:stretch>
        </p:blipFill>
        <p:spPr>
          <a:xfrm>
            <a:off x="124287" y="908754"/>
            <a:ext cx="6604986" cy="2980765"/>
          </a:xfrm>
          <a:prstGeom prst="rect">
            <a:avLst/>
          </a:prstGeom>
        </p:spPr>
      </p:pic>
      <p:pic>
        <p:nvPicPr>
          <p:cNvPr id="8" name="Picture 7">
            <a:extLst>
              <a:ext uri="{FF2B5EF4-FFF2-40B4-BE49-F238E27FC236}">
                <a16:creationId xmlns:a16="http://schemas.microsoft.com/office/drawing/2014/main" id="{1ACF1C42-0F20-8943-434C-DB22FA7B3877}"/>
              </a:ext>
            </a:extLst>
          </p:cNvPr>
          <p:cNvPicPr>
            <a:picLocks noChangeAspect="1"/>
          </p:cNvPicPr>
          <p:nvPr/>
        </p:nvPicPr>
        <p:blipFill>
          <a:blip r:embed="rId3"/>
          <a:stretch>
            <a:fillRect/>
          </a:stretch>
        </p:blipFill>
        <p:spPr>
          <a:xfrm>
            <a:off x="4335263" y="3158680"/>
            <a:ext cx="7732450" cy="3563490"/>
          </a:xfrm>
          <a:prstGeom prst="rect">
            <a:avLst/>
          </a:prstGeom>
        </p:spPr>
      </p:pic>
      <p:sp>
        <p:nvSpPr>
          <p:cNvPr id="10" name="Rectangle 9">
            <a:extLst>
              <a:ext uri="{FF2B5EF4-FFF2-40B4-BE49-F238E27FC236}">
                <a16:creationId xmlns:a16="http://schemas.microsoft.com/office/drawing/2014/main" id="{BA49AE60-E60D-6FEF-79B3-E3206EBE4031}"/>
              </a:ext>
            </a:extLst>
          </p:cNvPr>
          <p:cNvSpPr/>
          <p:nvPr/>
        </p:nvSpPr>
        <p:spPr>
          <a:xfrm>
            <a:off x="6853560" y="1286377"/>
            <a:ext cx="4982454" cy="1562469"/>
          </a:xfrm>
          <a:prstGeom prst="rect">
            <a:avLst/>
          </a:prstGeom>
          <a:solidFill>
            <a:schemeClr val="accent1">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tr-TR" sz="1600" dirty="0">
                <a:solidFill>
                  <a:schemeClr val="tx1"/>
                </a:solidFill>
                <a:latin typeface="Arial" panose="020B0604020202020204" pitchFamily="34" charset="0"/>
                <a:cs typeface="Arial" panose="020B0604020202020204" pitchFamily="34" charset="0"/>
              </a:rPr>
              <a:t>Günlük hayatta sık kullanılan kalıpları öğrenebilir, dinleme ve konuşma pratiği yapabilirsiniz. Konuşma kılavuzları; etrafı gezme, alışveriş yapma, sağlık ve güvenlik gibi konularda kullanılan kelime ve kalıplara aşina olmanıza olanak verir.</a:t>
            </a:r>
          </a:p>
        </p:txBody>
      </p:sp>
    </p:spTree>
    <p:extLst>
      <p:ext uri="{BB962C8B-B14F-4D97-AF65-F5344CB8AC3E}">
        <p14:creationId xmlns:p14="http://schemas.microsoft.com/office/powerpoint/2010/main" val="1312987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6B230B0-A357-4EB5-51F6-A01A43FDA891}"/>
              </a:ext>
            </a:extLst>
          </p:cNvPr>
          <p:cNvPicPr>
            <a:picLocks noChangeAspect="1"/>
          </p:cNvPicPr>
          <p:nvPr/>
        </p:nvPicPr>
        <p:blipFill>
          <a:blip r:embed="rId2"/>
          <a:stretch>
            <a:fillRect/>
          </a:stretch>
        </p:blipFill>
        <p:spPr>
          <a:xfrm>
            <a:off x="529701" y="1105830"/>
            <a:ext cx="11132598" cy="5213485"/>
          </a:xfrm>
          <a:prstGeom prst="rect">
            <a:avLst/>
          </a:prstGeom>
        </p:spPr>
      </p:pic>
      <p:sp>
        <p:nvSpPr>
          <p:cNvPr id="4" name="Title 1">
            <a:extLst>
              <a:ext uri="{FF2B5EF4-FFF2-40B4-BE49-F238E27FC236}">
                <a16:creationId xmlns:a16="http://schemas.microsoft.com/office/drawing/2014/main" id="{E392A65B-2F84-6BEB-4DC0-14766AA8773C}"/>
              </a:ext>
            </a:extLst>
          </p:cNvPr>
          <p:cNvSpPr txBox="1">
            <a:spLocks/>
          </p:cNvSpPr>
          <p:nvPr/>
        </p:nvSpPr>
        <p:spPr>
          <a:xfrm>
            <a:off x="0" y="200441"/>
            <a:ext cx="12192000" cy="77610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tr-TR" sz="4000" b="1" dirty="0">
                <a:solidFill>
                  <a:schemeClr val="accent1">
                    <a:lumMod val="75000"/>
                  </a:schemeClr>
                </a:solidFill>
                <a:latin typeface="Arial" panose="020B0604020202020204" pitchFamily="34" charset="0"/>
                <a:cs typeface="Arial" panose="020B0604020202020204" pitchFamily="34" charset="0"/>
              </a:rPr>
              <a:t>İçeriğin Tamamını Keşfet </a:t>
            </a:r>
            <a:r>
              <a:rPr lang="en-GB" sz="4000" b="1" dirty="0">
                <a:solidFill>
                  <a:schemeClr val="accent1">
                    <a:lumMod val="75000"/>
                  </a:schemeClr>
                </a:solidFill>
                <a:latin typeface="Arial" panose="020B0604020202020204" pitchFamily="34" charset="0"/>
                <a:cs typeface="Arial" panose="020B0604020202020204" pitchFamily="34" charset="0"/>
              </a:rPr>
              <a:t>&gt; </a:t>
            </a:r>
            <a:r>
              <a:rPr lang="tr-TR" sz="4000" b="1" dirty="0">
                <a:solidFill>
                  <a:schemeClr val="accent1">
                    <a:lumMod val="75000"/>
                  </a:schemeClr>
                </a:solidFill>
                <a:latin typeface="Arial" panose="020B0604020202020204" pitchFamily="34" charset="0"/>
                <a:cs typeface="Arial" panose="020B0604020202020204" pitchFamily="34" charset="0"/>
              </a:rPr>
              <a:t>Sesli Rehber</a:t>
            </a:r>
          </a:p>
        </p:txBody>
      </p:sp>
      <p:sp>
        <p:nvSpPr>
          <p:cNvPr id="5" name="Rectangle 4">
            <a:extLst>
              <a:ext uri="{FF2B5EF4-FFF2-40B4-BE49-F238E27FC236}">
                <a16:creationId xmlns:a16="http://schemas.microsoft.com/office/drawing/2014/main" id="{1868E5D3-1A79-34BB-265F-5B48D141CA41}"/>
              </a:ext>
            </a:extLst>
          </p:cNvPr>
          <p:cNvSpPr/>
          <p:nvPr/>
        </p:nvSpPr>
        <p:spPr>
          <a:xfrm>
            <a:off x="3604772" y="3712572"/>
            <a:ext cx="5548106" cy="681875"/>
          </a:xfrm>
          <a:prstGeom prst="rect">
            <a:avLst/>
          </a:prstGeom>
          <a:solidFill>
            <a:schemeClr val="accent1">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tr-TR" sz="1600" dirty="0">
                <a:solidFill>
                  <a:schemeClr val="tx1"/>
                </a:solidFill>
                <a:latin typeface="Arial" panose="020B0604020202020204" pitchFamily="34" charset="0"/>
                <a:cs typeface="Arial" panose="020B0604020202020204" pitchFamily="34" charset="0"/>
              </a:rPr>
              <a:t>Her üniteye ait ses dosyasını indirebilir ve dinleyebilirsiniz.</a:t>
            </a:r>
          </a:p>
        </p:txBody>
      </p:sp>
    </p:spTree>
    <p:extLst>
      <p:ext uri="{BB962C8B-B14F-4D97-AF65-F5344CB8AC3E}">
        <p14:creationId xmlns:p14="http://schemas.microsoft.com/office/powerpoint/2010/main" val="10606024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C13A7-72BE-4F61-868B-B23204DABCEB}"/>
              </a:ext>
            </a:extLst>
          </p:cNvPr>
          <p:cNvSpPr txBox="1">
            <a:spLocks/>
          </p:cNvSpPr>
          <p:nvPr/>
        </p:nvSpPr>
        <p:spPr>
          <a:xfrm>
            <a:off x="0" y="200441"/>
            <a:ext cx="12192000" cy="77610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tr-TR" sz="4000" b="1" dirty="0">
                <a:solidFill>
                  <a:schemeClr val="accent1">
                    <a:lumMod val="75000"/>
                  </a:schemeClr>
                </a:solidFill>
                <a:latin typeface="Arial" panose="020B0604020202020204" pitchFamily="34" charset="0"/>
                <a:cs typeface="Arial" panose="020B0604020202020204" pitchFamily="34" charset="0"/>
              </a:rPr>
              <a:t>İçeriğin Tamamını Keşfet </a:t>
            </a:r>
            <a:r>
              <a:rPr lang="en-GB" sz="4000" b="1" dirty="0">
                <a:solidFill>
                  <a:schemeClr val="accent1">
                    <a:lumMod val="75000"/>
                  </a:schemeClr>
                </a:solidFill>
                <a:latin typeface="Arial" panose="020B0604020202020204" pitchFamily="34" charset="0"/>
                <a:cs typeface="Arial" panose="020B0604020202020204" pitchFamily="34" charset="0"/>
              </a:rPr>
              <a:t>&gt; </a:t>
            </a:r>
            <a:r>
              <a:rPr lang="tr-TR" sz="4000" b="1" dirty="0">
                <a:solidFill>
                  <a:schemeClr val="accent1">
                    <a:lumMod val="75000"/>
                  </a:schemeClr>
                </a:solidFill>
                <a:latin typeface="Arial" panose="020B0604020202020204" pitchFamily="34" charset="0"/>
                <a:cs typeface="Arial" panose="020B0604020202020204" pitchFamily="34" charset="0"/>
              </a:rPr>
              <a:t>Alfabe</a:t>
            </a:r>
          </a:p>
        </p:txBody>
      </p:sp>
      <p:pic>
        <p:nvPicPr>
          <p:cNvPr id="6" name="Picture 5">
            <a:extLst>
              <a:ext uri="{FF2B5EF4-FFF2-40B4-BE49-F238E27FC236}">
                <a16:creationId xmlns:a16="http://schemas.microsoft.com/office/drawing/2014/main" id="{324D6698-0631-6CE1-109D-7BBD07E07698}"/>
              </a:ext>
            </a:extLst>
          </p:cNvPr>
          <p:cNvPicPr>
            <a:picLocks noChangeAspect="1"/>
          </p:cNvPicPr>
          <p:nvPr/>
        </p:nvPicPr>
        <p:blipFill>
          <a:blip r:embed="rId2"/>
          <a:stretch>
            <a:fillRect/>
          </a:stretch>
        </p:blipFill>
        <p:spPr>
          <a:xfrm>
            <a:off x="1043169" y="905522"/>
            <a:ext cx="10105661" cy="5825923"/>
          </a:xfrm>
          <a:prstGeom prst="rect">
            <a:avLst/>
          </a:prstGeom>
        </p:spPr>
      </p:pic>
      <p:sp>
        <p:nvSpPr>
          <p:cNvPr id="7" name="Rectangle 6">
            <a:extLst>
              <a:ext uri="{FF2B5EF4-FFF2-40B4-BE49-F238E27FC236}">
                <a16:creationId xmlns:a16="http://schemas.microsoft.com/office/drawing/2014/main" id="{44E6E08C-58D4-B4FC-3FD7-95852E2B2BF8}"/>
              </a:ext>
            </a:extLst>
          </p:cNvPr>
          <p:cNvSpPr/>
          <p:nvPr/>
        </p:nvSpPr>
        <p:spPr>
          <a:xfrm>
            <a:off x="3231472" y="1020932"/>
            <a:ext cx="7815308" cy="660693"/>
          </a:xfrm>
          <a:prstGeom prst="rect">
            <a:avLst/>
          </a:prstGeom>
          <a:solidFill>
            <a:schemeClr val="accent1">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tr-TR" sz="1600" dirty="0">
                <a:solidFill>
                  <a:schemeClr val="tx1"/>
                </a:solidFill>
                <a:latin typeface="Arial" panose="020B0604020202020204" pitchFamily="34" charset="0"/>
                <a:cs typeface="Arial" panose="020B0604020202020204" pitchFamily="34" charset="0"/>
              </a:rPr>
              <a:t>Alfabe bölümü ile çalışmakta olduğunuz dilin alfabesine detaylıca çalışabilir, kelime içerisinde geçtiği yer ile bağlantılı olarak nasıl telaffuz edildiğini öğrenebilirsiniz.</a:t>
            </a:r>
          </a:p>
        </p:txBody>
      </p:sp>
    </p:spTree>
    <p:extLst>
      <p:ext uri="{BB962C8B-B14F-4D97-AF65-F5344CB8AC3E}">
        <p14:creationId xmlns:p14="http://schemas.microsoft.com/office/powerpoint/2010/main" val="32286566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C13A7-72BE-4F61-868B-B23204DABCEB}"/>
              </a:ext>
            </a:extLst>
          </p:cNvPr>
          <p:cNvSpPr txBox="1">
            <a:spLocks/>
          </p:cNvSpPr>
          <p:nvPr/>
        </p:nvSpPr>
        <p:spPr>
          <a:xfrm>
            <a:off x="0" y="200441"/>
            <a:ext cx="12192000" cy="77610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tr-TR" sz="4000" b="1" dirty="0">
                <a:solidFill>
                  <a:schemeClr val="accent1">
                    <a:lumMod val="75000"/>
                  </a:schemeClr>
                </a:solidFill>
                <a:latin typeface="Arial" panose="020B0604020202020204" pitchFamily="34" charset="0"/>
                <a:cs typeface="Arial" panose="020B0604020202020204" pitchFamily="34" charset="0"/>
              </a:rPr>
              <a:t>Pullar – Kazanımlarım</a:t>
            </a:r>
          </a:p>
        </p:txBody>
      </p:sp>
      <p:pic>
        <p:nvPicPr>
          <p:cNvPr id="4" name="Picture 3">
            <a:extLst>
              <a:ext uri="{FF2B5EF4-FFF2-40B4-BE49-F238E27FC236}">
                <a16:creationId xmlns:a16="http://schemas.microsoft.com/office/drawing/2014/main" id="{B05CF98E-429C-6A81-ADE1-9F88EEA29B57}"/>
              </a:ext>
            </a:extLst>
          </p:cNvPr>
          <p:cNvPicPr>
            <a:picLocks noChangeAspect="1"/>
          </p:cNvPicPr>
          <p:nvPr/>
        </p:nvPicPr>
        <p:blipFill>
          <a:blip r:embed="rId2"/>
          <a:stretch>
            <a:fillRect/>
          </a:stretch>
        </p:blipFill>
        <p:spPr>
          <a:xfrm>
            <a:off x="44472" y="1199609"/>
            <a:ext cx="11753951" cy="5510828"/>
          </a:xfrm>
          <a:prstGeom prst="rect">
            <a:avLst/>
          </a:prstGeom>
        </p:spPr>
      </p:pic>
      <p:pic>
        <p:nvPicPr>
          <p:cNvPr id="14" name="Picture 13">
            <a:extLst>
              <a:ext uri="{FF2B5EF4-FFF2-40B4-BE49-F238E27FC236}">
                <a16:creationId xmlns:a16="http://schemas.microsoft.com/office/drawing/2014/main" id="{4E08A79D-BAB5-A0A8-F6EE-2B52878BFCF0}"/>
              </a:ext>
            </a:extLst>
          </p:cNvPr>
          <p:cNvPicPr>
            <a:picLocks noChangeAspect="1"/>
          </p:cNvPicPr>
          <p:nvPr/>
        </p:nvPicPr>
        <p:blipFill>
          <a:blip r:embed="rId3"/>
          <a:stretch>
            <a:fillRect/>
          </a:stretch>
        </p:blipFill>
        <p:spPr>
          <a:xfrm>
            <a:off x="1399118" y="2403292"/>
            <a:ext cx="6239234" cy="4254267"/>
          </a:xfrm>
          <a:prstGeom prst="rect">
            <a:avLst/>
          </a:prstGeom>
        </p:spPr>
      </p:pic>
      <p:sp>
        <p:nvSpPr>
          <p:cNvPr id="15" name="Rectangle 14">
            <a:extLst>
              <a:ext uri="{FF2B5EF4-FFF2-40B4-BE49-F238E27FC236}">
                <a16:creationId xmlns:a16="http://schemas.microsoft.com/office/drawing/2014/main" id="{26ADECA9-A516-7A09-84AB-F294D5565999}"/>
              </a:ext>
            </a:extLst>
          </p:cNvPr>
          <p:cNvSpPr/>
          <p:nvPr/>
        </p:nvSpPr>
        <p:spPr>
          <a:xfrm>
            <a:off x="1535837" y="1351247"/>
            <a:ext cx="7832044" cy="637351"/>
          </a:xfrm>
          <a:prstGeom prst="rect">
            <a:avLst/>
          </a:prstGeom>
          <a:solidFill>
            <a:schemeClr val="accent1">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tr-TR" sz="1600" dirty="0">
                <a:solidFill>
                  <a:schemeClr val="tx1"/>
                </a:solidFill>
                <a:latin typeface="Arial" panose="020B0604020202020204" pitchFamily="34" charset="0"/>
                <a:cs typeface="Arial" panose="020B0604020202020204" pitchFamily="34" charset="0"/>
              </a:rPr>
              <a:t>Rosetta Stone ile ilerledikçe pullar kazanmaya başlarsınız. Pulları profil simgenizin altında yer alan </a:t>
            </a:r>
            <a:r>
              <a:rPr lang="en-GB" sz="1600" dirty="0">
                <a:solidFill>
                  <a:schemeClr val="tx1"/>
                </a:solidFill>
                <a:latin typeface="Arial" panose="020B0604020202020204" pitchFamily="34" charset="0"/>
                <a:cs typeface="Arial" panose="020B0604020202020204" pitchFamily="34" charset="0"/>
              </a:rPr>
              <a:t>“</a:t>
            </a:r>
            <a:r>
              <a:rPr lang="tr-TR" sz="1600" dirty="0">
                <a:solidFill>
                  <a:schemeClr val="tx1"/>
                </a:solidFill>
                <a:latin typeface="Arial" panose="020B0604020202020204" pitchFamily="34" charset="0"/>
                <a:cs typeface="Arial" panose="020B0604020202020204" pitchFamily="34" charset="0"/>
              </a:rPr>
              <a:t>My </a:t>
            </a:r>
            <a:r>
              <a:rPr lang="tr-TR" sz="1600" dirty="0" err="1">
                <a:solidFill>
                  <a:schemeClr val="tx1"/>
                </a:solidFill>
                <a:latin typeface="Arial" panose="020B0604020202020204" pitchFamily="34" charset="0"/>
                <a:cs typeface="Arial" panose="020B0604020202020204" pitchFamily="34" charset="0"/>
              </a:rPr>
              <a:t>Achievements</a:t>
            </a:r>
            <a:r>
              <a:rPr lang="en-GB" sz="1600" dirty="0">
                <a:solidFill>
                  <a:schemeClr val="tx1"/>
                </a:solidFill>
                <a:latin typeface="Arial" panose="020B0604020202020204" pitchFamily="34" charset="0"/>
                <a:cs typeface="Arial" panose="020B0604020202020204" pitchFamily="34" charset="0"/>
              </a:rPr>
              <a:t>”</a:t>
            </a:r>
            <a:r>
              <a:rPr lang="tr-TR" sz="1600" dirty="0">
                <a:solidFill>
                  <a:schemeClr val="tx1"/>
                </a:solidFill>
                <a:latin typeface="Arial" panose="020B0604020202020204" pitchFamily="34" charset="0"/>
                <a:cs typeface="Arial" panose="020B0604020202020204" pitchFamily="34" charset="0"/>
              </a:rPr>
              <a:t> yani kazanımlarım bölümünden listeleyebilirsiniz.</a:t>
            </a:r>
          </a:p>
        </p:txBody>
      </p:sp>
    </p:spTree>
    <p:extLst>
      <p:ext uri="{BB962C8B-B14F-4D97-AF65-F5344CB8AC3E}">
        <p14:creationId xmlns:p14="http://schemas.microsoft.com/office/powerpoint/2010/main" val="40845350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F9173-BEF4-AD37-16EE-67D42DCC6AFC}"/>
              </a:ext>
            </a:extLst>
          </p:cNvPr>
          <p:cNvSpPr>
            <a:spLocks noGrp="1"/>
          </p:cNvSpPr>
          <p:nvPr>
            <p:ph type="title"/>
          </p:nvPr>
        </p:nvSpPr>
        <p:spPr>
          <a:xfrm>
            <a:off x="838200" y="243642"/>
            <a:ext cx="10515600" cy="1105763"/>
          </a:xfrm>
        </p:spPr>
        <p:txBody>
          <a:bodyPr>
            <a:noAutofit/>
          </a:bodyPr>
          <a:lstStyle/>
          <a:p>
            <a:pPr algn="ctr"/>
            <a:r>
              <a:rPr lang="tr-TR" sz="3600" b="1" dirty="0">
                <a:solidFill>
                  <a:schemeClr val="accent1">
                    <a:lumMod val="75000"/>
                  </a:schemeClr>
                </a:solidFill>
                <a:latin typeface="Arial" panose="020B0604020202020204" pitchFamily="34" charset="0"/>
                <a:cs typeface="Arial" panose="020B0604020202020204" pitchFamily="34" charset="0"/>
              </a:rPr>
              <a:t>Yeni Bir Dil Seçimi ya da </a:t>
            </a:r>
            <a:br>
              <a:rPr lang="tr-TR" sz="3600" b="1" dirty="0">
                <a:solidFill>
                  <a:schemeClr val="accent1">
                    <a:lumMod val="75000"/>
                  </a:schemeClr>
                </a:solidFill>
                <a:latin typeface="Arial" panose="020B0604020202020204" pitchFamily="34" charset="0"/>
                <a:cs typeface="Arial" panose="020B0604020202020204" pitchFamily="34" charset="0"/>
              </a:rPr>
            </a:br>
            <a:r>
              <a:rPr lang="tr-TR" sz="3600" b="1" dirty="0">
                <a:solidFill>
                  <a:schemeClr val="accent1">
                    <a:lumMod val="75000"/>
                  </a:schemeClr>
                </a:solidFill>
                <a:latin typeface="Arial" panose="020B0604020202020204" pitchFamily="34" charset="0"/>
                <a:cs typeface="Arial" panose="020B0604020202020204" pitchFamily="34" charset="0"/>
              </a:rPr>
              <a:t>Birden Fazla Dil Öğrenme</a:t>
            </a:r>
            <a:endParaRPr lang="tr-TR" sz="3600" dirty="0"/>
          </a:p>
        </p:txBody>
      </p:sp>
      <p:sp>
        <p:nvSpPr>
          <p:cNvPr id="3" name="Content Placeholder 2">
            <a:extLst>
              <a:ext uri="{FF2B5EF4-FFF2-40B4-BE49-F238E27FC236}">
                <a16:creationId xmlns:a16="http://schemas.microsoft.com/office/drawing/2014/main" id="{636B3CF9-06BC-A6D5-61F7-D56B7C07090C}"/>
              </a:ext>
            </a:extLst>
          </p:cNvPr>
          <p:cNvSpPr>
            <a:spLocks noGrp="1"/>
          </p:cNvSpPr>
          <p:nvPr>
            <p:ph idx="1"/>
          </p:nvPr>
        </p:nvSpPr>
        <p:spPr>
          <a:xfrm>
            <a:off x="168675" y="1553592"/>
            <a:ext cx="11860567" cy="5202808"/>
          </a:xfrm>
        </p:spPr>
        <p:txBody>
          <a:bodyPr>
            <a:normAutofit/>
          </a:bodyPr>
          <a:lstStyle/>
          <a:p>
            <a:pPr algn="just"/>
            <a:r>
              <a:rPr lang="tr-TR" sz="2400" dirty="0">
                <a:latin typeface="Arial" panose="020B0604020202020204" pitchFamily="34" charset="0"/>
                <a:cs typeface="Arial" panose="020B0604020202020204" pitchFamily="34" charset="0"/>
              </a:rPr>
              <a:t>Rosetta Stone ile aynı anda farklı dilleri çalışmak mümkündür. </a:t>
            </a:r>
          </a:p>
          <a:p>
            <a:pPr algn="just"/>
            <a:endParaRPr lang="tr-TR" sz="800" dirty="0">
              <a:latin typeface="Arial" panose="020B0604020202020204" pitchFamily="34" charset="0"/>
              <a:cs typeface="Arial" panose="020B0604020202020204" pitchFamily="34" charset="0"/>
            </a:endParaRPr>
          </a:p>
          <a:p>
            <a:pPr algn="just"/>
            <a:r>
              <a:rPr lang="tr-TR" sz="2400" dirty="0">
                <a:latin typeface="Arial" panose="020B0604020202020204" pitchFamily="34" charset="0"/>
                <a:cs typeface="Arial" panose="020B0604020202020204" pitchFamily="34" charset="0"/>
              </a:rPr>
              <a:t>Bir e-posta adresi (kullanıcı adı) üzerinden farklı diller öğrenilebileceği gibi her dil için ayrı bir e-posta adresi tercih edilebilir. </a:t>
            </a:r>
          </a:p>
          <a:p>
            <a:pPr algn="just"/>
            <a:endParaRPr lang="tr-TR" sz="800" dirty="0">
              <a:latin typeface="Arial" panose="020B0604020202020204" pitchFamily="34" charset="0"/>
              <a:cs typeface="Arial" panose="020B0604020202020204" pitchFamily="34" charset="0"/>
            </a:endParaRPr>
          </a:p>
          <a:p>
            <a:pPr algn="just"/>
            <a:r>
              <a:rPr lang="tr-TR" sz="2400" dirty="0">
                <a:latin typeface="Arial" panose="020B0604020202020204" pitchFamily="34" charset="0"/>
                <a:cs typeface="Arial" panose="020B0604020202020204" pitchFamily="34" charset="0"/>
              </a:rPr>
              <a:t>Tamamladığınız tüm alıştırmalar kaydedilir. Böylece diller arasında geçiş yaparken kayıp yaşamaz, kaldığınız yerden devam edebilirsiniz.</a:t>
            </a:r>
          </a:p>
          <a:p>
            <a:pPr algn="just"/>
            <a:endParaRPr lang="tr-TR" sz="800" dirty="0">
              <a:latin typeface="Arial" panose="020B0604020202020204" pitchFamily="34" charset="0"/>
              <a:cs typeface="Arial" panose="020B0604020202020204" pitchFamily="34" charset="0"/>
            </a:endParaRPr>
          </a:p>
          <a:p>
            <a:pPr algn="just"/>
            <a:r>
              <a:rPr lang="tr-TR" sz="2400" dirty="0">
                <a:latin typeface="Arial" panose="020B0604020202020204" pitchFamily="34" charset="0"/>
                <a:cs typeface="Arial" panose="020B0604020202020204" pitchFamily="34" charset="0"/>
              </a:rPr>
              <a:t>Dil değiştirmek istediğinizde her seferinde Rosetta Stone’a tarayıcınız (Google Chrome, Safari, Mozilla Firefox, Internet Explorer, vs.) üzerinden erişmelisiniz. Slayt 3 ve 4 ile anlatılmıştır.</a:t>
            </a:r>
          </a:p>
          <a:p>
            <a:pPr algn="just"/>
            <a:endParaRPr lang="tr-TR" sz="800" dirty="0">
              <a:latin typeface="Arial" panose="020B0604020202020204" pitchFamily="34" charset="0"/>
              <a:cs typeface="Arial" panose="020B0604020202020204" pitchFamily="34" charset="0"/>
            </a:endParaRPr>
          </a:p>
          <a:p>
            <a:pPr algn="just"/>
            <a:r>
              <a:rPr lang="tr-TR" sz="2400" dirty="0">
                <a:latin typeface="Arial" panose="020B0604020202020204" pitchFamily="34" charset="0"/>
                <a:cs typeface="Arial" panose="020B0604020202020204" pitchFamily="34" charset="0"/>
              </a:rPr>
              <a:t>Mobil uygulama tarayıcı ile senkronize çalışmaktadır. Dolayısıyla tarayıcıda seçilen son dil mobil uygulamaya da yansır.</a:t>
            </a:r>
          </a:p>
        </p:txBody>
      </p:sp>
    </p:spTree>
    <p:extLst>
      <p:ext uri="{BB962C8B-B14F-4D97-AF65-F5344CB8AC3E}">
        <p14:creationId xmlns:p14="http://schemas.microsoft.com/office/powerpoint/2010/main" val="16520219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D2C95A8-9EDE-4E3E-9602-A3ABB8DAC0B3}"/>
              </a:ext>
            </a:extLst>
          </p:cNvPr>
          <p:cNvPicPr>
            <a:picLocks noChangeAspect="1"/>
          </p:cNvPicPr>
          <p:nvPr/>
        </p:nvPicPr>
        <p:blipFill>
          <a:blip r:embed="rId2"/>
          <a:stretch>
            <a:fillRect/>
          </a:stretch>
        </p:blipFill>
        <p:spPr>
          <a:xfrm>
            <a:off x="3211537" y="1641215"/>
            <a:ext cx="8980463" cy="5216785"/>
          </a:xfrm>
          <a:prstGeom prst="rect">
            <a:avLst/>
          </a:prstGeom>
        </p:spPr>
      </p:pic>
      <p:pic>
        <p:nvPicPr>
          <p:cNvPr id="9" name="Picture 8">
            <a:extLst>
              <a:ext uri="{FF2B5EF4-FFF2-40B4-BE49-F238E27FC236}">
                <a16:creationId xmlns:a16="http://schemas.microsoft.com/office/drawing/2014/main" id="{D4CEEC62-AF25-4445-8A28-7E695F5ADA74}"/>
              </a:ext>
            </a:extLst>
          </p:cNvPr>
          <p:cNvPicPr>
            <a:picLocks noChangeAspect="1"/>
          </p:cNvPicPr>
          <p:nvPr/>
        </p:nvPicPr>
        <p:blipFill>
          <a:blip r:embed="rId3"/>
          <a:stretch>
            <a:fillRect/>
          </a:stretch>
        </p:blipFill>
        <p:spPr>
          <a:xfrm>
            <a:off x="4183902" y="890073"/>
            <a:ext cx="3824196" cy="1732702"/>
          </a:xfrm>
          <a:prstGeom prst="rect">
            <a:avLst/>
          </a:prstGeom>
        </p:spPr>
      </p:pic>
      <p:sp>
        <p:nvSpPr>
          <p:cNvPr id="10" name="Title 1">
            <a:extLst>
              <a:ext uri="{FF2B5EF4-FFF2-40B4-BE49-F238E27FC236}">
                <a16:creationId xmlns:a16="http://schemas.microsoft.com/office/drawing/2014/main" id="{CAB3021C-6737-409C-8457-AAA8E8A1E613}"/>
              </a:ext>
            </a:extLst>
          </p:cNvPr>
          <p:cNvSpPr txBox="1">
            <a:spLocks/>
          </p:cNvSpPr>
          <p:nvPr/>
        </p:nvSpPr>
        <p:spPr>
          <a:xfrm>
            <a:off x="0" y="3790765"/>
            <a:ext cx="6915706" cy="2018424"/>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tr-TR" sz="4800">
                <a:latin typeface="Arial" panose="020B0604020202020204" pitchFamily="34" charset="0"/>
                <a:cs typeface="Arial" panose="020B0604020202020204" pitchFamily="34" charset="0"/>
              </a:rPr>
              <a:t>TEŞEKKÜRLER!</a:t>
            </a:r>
            <a:endParaRPr lang="tr-TR" sz="4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058793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962</TotalTime>
  <Words>928</Words>
  <Application>Microsoft Office PowerPoint</Application>
  <PresentationFormat>Widescreen</PresentationFormat>
  <Paragraphs>82</Paragraphs>
  <Slides>26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Yeni Bir Dil Seçimi ya da  Birden Fazla Dil Öğrenme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Ugurcan Ozkan</dc:creator>
  <cp:lastModifiedBy>Ugurcan Ozkan</cp:lastModifiedBy>
  <cp:revision>24</cp:revision>
  <dcterms:created xsi:type="dcterms:W3CDTF">2019-10-09T06:59:02Z</dcterms:created>
  <dcterms:modified xsi:type="dcterms:W3CDTF">2024-01-23T12:16:25Z</dcterms:modified>
</cp:coreProperties>
</file>